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Nunito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DAF724-5CA2-4A8C-9577-987E7A38A4E5}">
  <a:tblStyle styleId="{47DAF724-5CA2-4A8C-9577-987E7A38A4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Sans-italic.fntdata"/><Relationship Id="rId30" Type="http://schemas.openxmlformats.org/officeDocument/2006/relationships/font" Target="fonts/Nunito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Nunito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266db43d2d3_5_20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266db43d2d3_5_20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6f89373bd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26f89373bd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26f89373bd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26f89373bd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66db43d2d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266db43d2d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66db43d2d3_5_20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266db43d2d3_5_20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266db43d2d3_5_20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266db43d2d3_5_20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66db43d2d3_5_20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266db43d2d3_5_20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66db43d2d3_5_20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66db43d2d3_5_20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6f89373bd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26f89373bd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26f89373bd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26f89373bd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26f89373bd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26f89373bd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87274">
            <a:off x="-1643352" y="-406601"/>
            <a:ext cx="12929424" cy="727278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966763" y="2059975"/>
            <a:ext cx="7210500" cy="147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66738" y="3663850"/>
            <a:ext cx="7210500" cy="445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 rot="5400000">
            <a:off x="8079876" y="4505281"/>
            <a:ext cx="1306049" cy="494907"/>
            <a:chOff x="6324362" y="4064222"/>
            <a:chExt cx="717137" cy="271747"/>
          </a:xfrm>
        </p:grpSpPr>
        <p:sp>
          <p:nvSpPr>
            <p:cNvPr id="13" name="Google Shape;13;p2"/>
            <p:cNvSpPr/>
            <p:nvPr/>
          </p:nvSpPr>
          <p:spPr>
            <a:xfrm>
              <a:off x="6324362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387989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451616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515243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78870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64249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06123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69751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3337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897005" y="4064222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960632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024258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24362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387989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451616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515243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578870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6" y="22987"/>
                    <a:pt x="-1" y="17841"/>
                    <a:pt x="-1" y="11493"/>
                  </a:cubicBezTo>
                  <a:cubicBezTo>
                    <a:pt x="-1" y="5146"/>
                    <a:pt x="5146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64249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706123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769751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5" y="22987"/>
                    <a:pt x="-1" y="17841"/>
                    <a:pt x="-1" y="11493"/>
                  </a:cubicBezTo>
                  <a:cubicBezTo>
                    <a:pt x="-1" y="5146"/>
                    <a:pt x="5145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83337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897005" y="4127849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960632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024258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324362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387989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451616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515243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578870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64249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06123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769751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83337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897005" y="4191476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960632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024258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324362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387989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451616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515243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578870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64249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706123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769751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83337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897005" y="4255103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960632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024258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324362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387989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451616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515243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578870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64249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706123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769751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83337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897005" y="4318730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960632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024258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-301200" y="3900863"/>
            <a:ext cx="1927461" cy="1770282"/>
            <a:chOff x="-301200" y="3900863"/>
            <a:chExt cx="1927461" cy="1770282"/>
          </a:xfrm>
        </p:grpSpPr>
        <p:sp>
          <p:nvSpPr>
            <p:cNvPr id="74" name="Google Shape;74;p2"/>
            <p:cNvSpPr/>
            <p:nvPr/>
          </p:nvSpPr>
          <p:spPr>
            <a:xfrm rot="-542795">
              <a:off x="-211579" y="4263407"/>
              <a:ext cx="1748219" cy="1278245"/>
            </a:xfrm>
            <a:custGeom>
              <a:rect b="b" l="l" r="r" t="t"/>
              <a:pathLst>
                <a:path extrusionOk="0" h="1410441" w="1929020">
                  <a:moveTo>
                    <a:pt x="606041" y="33860"/>
                  </a:moveTo>
                  <a:cubicBezTo>
                    <a:pt x="739391" y="85739"/>
                    <a:pt x="847341" y="195213"/>
                    <a:pt x="868296" y="348058"/>
                  </a:cubicBezTo>
                  <a:cubicBezTo>
                    <a:pt x="872931" y="382031"/>
                    <a:pt x="872931" y="416765"/>
                    <a:pt x="881821" y="449658"/>
                  </a:cubicBezTo>
                  <a:cubicBezTo>
                    <a:pt x="890712" y="482551"/>
                    <a:pt x="910650" y="515381"/>
                    <a:pt x="942527" y="528081"/>
                  </a:cubicBezTo>
                  <a:cubicBezTo>
                    <a:pt x="986977" y="545734"/>
                    <a:pt x="1037269" y="520334"/>
                    <a:pt x="1083942" y="529605"/>
                  </a:cubicBezTo>
                  <a:cubicBezTo>
                    <a:pt x="1138107" y="540400"/>
                    <a:pt x="1172143" y="593486"/>
                    <a:pt x="1219260" y="622315"/>
                  </a:cubicBezTo>
                  <a:cubicBezTo>
                    <a:pt x="1275775" y="656986"/>
                    <a:pt x="1347467" y="654065"/>
                    <a:pt x="1412554" y="641365"/>
                  </a:cubicBezTo>
                  <a:cubicBezTo>
                    <a:pt x="1477642" y="628665"/>
                    <a:pt x="1541777" y="607011"/>
                    <a:pt x="1608071" y="607392"/>
                  </a:cubicBezTo>
                  <a:cubicBezTo>
                    <a:pt x="1734055" y="608154"/>
                    <a:pt x="1852356" y="694959"/>
                    <a:pt x="1901187" y="811163"/>
                  </a:cubicBezTo>
                  <a:cubicBezTo>
                    <a:pt x="1950018" y="927369"/>
                    <a:pt x="1932365" y="1066307"/>
                    <a:pt x="1865690" y="1173113"/>
                  </a:cubicBezTo>
                  <a:cubicBezTo>
                    <a:pt x="1799015" y="1279921"/>
                    <a:pt x="1687256" y="1355232"/>
                    <a:pt x="1565716" y="1389013"/>
                  </a:cubicBezTo>
                  <a:cubicBezTo>
                    <a:pt x="1410268" y="1431813"/>
                    <a:pt x="1254566" y="1422923"/>
                    <a:pt x="1193733" y="1245694"/>
                  </a:cubicBezTo>
                  <a:cubicBezTo>
                    <a:pt x="1176906" y="1196609"/>
                    <a:pt x="1173096" y="1141237"/>
                    <a:pt x="1141409" y="1100152"/>
                  </a:cubicBezTo>
                  <a:cubicBezTo>
                    <a:pt x="1096197" y="1041415"/>
                    <a:pt x="1012631" y="1033096"/>
                    <a:pt x="938844" y="1026238"/>
                  </a:cubicBezTo>
                  <a:cubicBezTo>
                    <a:pt x="865057" y="1019380"/>
                    <a:pt x="725992" y="1025349"/>
                    <a:pt x="691956" y="959500"/>
                  </a:cubicBezTo>
                  <a:cubicBezTo>
                    <a:pt x="658682" y="895174"/>
                    <a:pt x="740343" y="779985"/>
                    <a:pt x="686749" y="731281"/>
                  </a:cubicBezTo>
                  <a:cubicBezTo>
                    <a:pt x="654682" y="702070"/>
                    <a:pt x="606358" y="701880"/>
                    <a:pt x="563178" y="705881"/>
                  </a:cubicBezTo>
                  <a:cubicBezTo>
                    <a:pt x="442084" y="716358"/>
                    <a:pt x="315528" y="743981"/>
                    <a:pt x="202371" y="699531"/>
                  </a:cubicBezTo>
                  <a:cubicBezTo>
                    <a:pt x="71307" y="648350"/>
                    <a:pt x="-11052" y="501411"/>
                    <a:pt x="1203" y="361266"/>
                  </a:cubicBezTo>
                  <a:cubicBezTo>
                    <a:pt x="13459" y="221122"/>
                    <a:pt x="112519" y="95392"/>
                    <a:pt x="241043" y="38114"/>
                  </a:cubicBezTo>
                  <a:cubicBezTo>
                    <a:pt x="355152" y="-12812"/>
                    <a:pt x="490281" y="-11162"/>
                    <a:pt x="606041" y="338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26175" y="3900863"/>
              <a:ext cx="429894" cy="386110"/>
            </a:xfrm>
            <a:custGeom>
              <a:rect b="b" l="l" r="r" t="t"/>
              <a:pathLst>
                <a:path extrusionOk="0" h="237241" w="264144">
                  <a:moveTo>
                    <a:pt x="46509" y="7352"/>
                  </a:moveTo>
                  <a:cubicBezTo>
                    <a:pt x="6008" y="26461"/>
                    <a:pt x="-11340" y="74789"/>
                    <a:pt x="7773" y="115289"/>
                  </a:cubicBezTo>
                  <a:cubicBezTo>
                    <a:pt x="14625" y="129811"/>
                    <a:pt x="25630" y="141965"/>
                    <a:pt x="39397" y="150227"/>
                  </a:cubicBezTo>
                  <a:cubicBezTo>
                    <a:pt x="55856" y="159123"/>
                    <a:pt x="73928" y="164628"/>
                    <a:pt x="92546" y="166419"/>
                  </a:cubicBezTo>
                  <a:cubicBezTo>
                    <a:pt x="108611" y="168705"/>
                    <a:pt x="125503" y="170483"/>
                    <a:pt x="139028" y="179500"/>
                  </a:cubicBezTo>
                  <a:cubicBezTo>
                    <a:pt x="158522" y="192200"/>
                    <a:pt x="167031" y="217600"/>
                    <a:pt x="186716" y="230300"/>
                  </a:cubicBezTo>
                  <a:cubicBezTo>
                    <a:pt x="211164" y="245985"/>
                    <a:pt x="248184" y="233729"/>
                    <a:pt x="259996" y="207186"/>
                  </a:cubicBezTo>
                  <a:cubicBezTo>
                    <a:pt x="271806" y="180643"/>
                    <a:pt x="257265" y="146036"/>
                    <a:pt x="230722" y="134225"/>
                  </a:cubicBezTo>
                  <a:cubicBezTo>
                    <a:pt x="218022" y="128637"/>
                    <a:pt x="203099" y="127240"/>
                    <a:pt x="193193" y="117651"/>
                  </a:cubicBezTo>
                  <a:cubicBezTo>
                    <a:pt x="183287" y="108063"/>
                    <a:pt x="181446" y="93140"/>
                    <a:pt x="177128" y="80059"/>
                  </a:cubicBezTo>
                  <a:cubicBezTo>
                    <a:pt x="161697" y="33895"/>
                    <a:pt x="109691" y="-12143"/>
                    <a:pt x="58510" y="2907"/>
                  </a:cubicBezTo>
                  <a:cubicBezTo>
                    <a:pt x="54401" y="4070"/>
                    <a:pt x="50388" y="5556"/>
                    <a:pt x="46509" y="7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 rot="9978334">
              <a:off x="644864" y="4937581"/>
              <a:ext cx="429559" cy="385809"/>
            </a:xfrm>
            <a:custGeom>
              <a:rect b="b" l="l" r="r" t="t"/>
              <a:pathLst>
                <a:path extrusionOk="0" h="237241" w="264144">
                  <a:moveTo>
                    <a:pt x="46509" y="7352"/>
                  </a:moveTo>
                  <a:cubicBezTo>
                    <a:pt x="6008" y="26461"/>
                    <a:pt x="-11340" y="74789"/>
                    <a:pt x="7773" y="115289"/>
                  </a:cubicBezTo>
                  <a:cubicBezTo>
                    <a:pt x="14625" y="129811"/>
                    <a:pt x="25630" y="141965"/>
                    <a:pt x="39397" y="150227"/>
                  </a:cubicBezTo>
                  <a:cubicBezTo>
                    <a:pt x="55856" y="159123"/>
                    <a:pt x="73928" y="164628"/>
                    <a:pt x="92546" y="166419"/>
                  </a:cubicBezTo>
                  <a:cubicBezTo>
                    <a:pt x="108611" y="168705"/>
                    <a:pt x="125503" y="170483"/>
                    <a:pt x="139028" y="179500"/>
                  </a:cubicBezTo>
                  <a:cubicBezTo>
                    <a:pt x="158522" y="192200"/>
                    <a:pt x="167031" y="217600"/>
                    <a:pt x="186716" y="230300"/>
                  </a:cubicBezTo>
                  <a:cubicBezTo>
                    <a:pt x="211164" y="245985"/>
                    <a:pt x="248184" y="233729"/>
                    <a:pt x="259996" y="207186"/>
                  </a:cubicBezTo>
                  <a:cubicBezTo>
                    <a:pt x="271806" y="180643"/>
                    <a:pt x="257265" y="146036"/>
                    <a:pt x="230722" y="134225"/>
                  </a:cubicBezTo>
                  <a:cubicBezTo>
                    <a:pt x="218022" y="128637"/>
                    <a:pt x="203099" y="127240"/>
                    <a:pt x="193193" y="117651"/>
                  </a:cubicBezTo>
                  <a:cubicBezTo>
                    <a:pt x="183287" y="108063"/>
                    <a:pt x="181446" y="93140"/>
                    <a:pt x="177128" y="80059"/>
                  </a:cubicBezTo>
                  <a:cubicBezTo>
                    <a:pt x="161697" y="33895"/>
                    <a:pt x="109691" y="-12143"/>
                    <a:pt x="58510" y="2907"/>
                  </a:cubicBezTo>
                  <a:cubicBezTo>
                    <a:pt x="54401" y="4070"/>
                    <a:pt x="50388" y="5556"/>
                    <a:pt x="46509" y="73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2"/>
          <p:cNvSpPr/>
          <p:nvPr/>
        </p:nvSpPr>
        <p:spPr>
          <a:xfrm rot="-1586297">
            <a:off x="344125" y="4387971"/>
            <a:ext cx="315153" cy="316374"/>
          </a:xfrm>
          <a:custGeom>
            <a:rect b="b" l="l" r="r" t="t"/>
            <a:pathLst>
              <a:path extrusionOk="0" h="626046" w="623629">
                <a:moveTo>
                  <a:pt x="309716" y="626047"/>
                </a:moveTo>
                <a:lnTo>
                  <a:pt x="307748" y="626047"/>
                </a:lnTo>
                <a:cubicBezTo>
                  <a:pt x="134875" y="623113"/>
                  <a:pt x="-2888" y="480600"/>
                  <a:pt x="46" y="307727"/>
                </a:cubicBezTo>
                <a:cubicBezTo>
                  <a:pt x="2922" y="138252"/>
                  <a:pt x="140159" y="1841"/>
                  <a:pt x="309653" y="0"/>
                </a:cubicBezTo>
                <a:lnTo>
                  <a:pt x="311558" y="0"/>
                </a:lnTo>
                <a:cubicBezTo>
                  <a:pt x="484418" y="508"/>
                  <a:pt x="624137" y="141053"/>
                  <a:pt x="623629" y="313912"/>
                </a:cubicBezTo>
                <a:cubicBezTo>
                  <a:pt x="623121" y="486772"/>
                  <a:pt x="482576" y="626491"/>
                  <a:pt x="309716" y="625983"/>
                </a:cubicBezTo>
                <a:close/>
                <a:moveTo>
                  <a:pt x="307811" y="619697"/>
                </a:moveTo>
                <a:lnTo>
                  <a:pt x="309716" y="619697"/>
                </a:lnTo>
                <a:cubicBezTo>
                  <a:pt x="479071" y="620205"/>
                  <a:pt x="616771" y="483330"/>
                  <a:pt x="617279" y="313976"/>
                </a:cubicBezTo>
                <a:cubicBezTo>
                  <a:pt x="617787" y="144621"/>
                  <a:pt x="480912" y="6921"/>
                  <a:pt x="311558" y="6413"/>
                </a:cubicBezTo>
                <a:lnTo>
                  <a:pt x="309653" y="6413"/>
                </a:lnTo>
                <a:cubicBezTo>
                  <a:pt x="140273" y="8287"/>
                  <a:pt x="4484" y="147117"/>
                  <a:pt x="6364" y="316497"/>
                </a:cubicBezTo>
                <a:cubicBezTo>
                  <a:pt x="8199" y="482511"/>
                  <a:pt x="141810" y="616928"/>
                  <a:pt x="307811" y="619760"/>
                </a:cubicBez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313281">
            <a:off x="60109" y="-1714139"/>
            <a:ext cx="12116328" cy="6815428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1"/>
          <p:cNvSpPr txBox="1"/>
          <p:nvPr>
            <p:ph hasCustomPrompt="1" type="title"/>
          </p:nvPr>
        </p:nvSpPr>
        <p:spPr>
          <a:xfrm>
            <a:off x="1284000" y="1559850"/>
            <a:ext cx="6576000" cy="15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01" name="Google Shape;601;p11"/>
          <p:cNvSpPr txBox="1"/>
          <p:nvPr>
            <p:ph idx="1" type="subTitle"/>
          </p:nvPr>
        </p:nvSpPr>
        <p:spPr>
          <a:xfrm>
            <a:off x="1284000" y="3086550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02" name="Google Shape;602;p11"/>
          <p:cNvGrpSpPr/>
          <p:nvPr/>
        </p:nvGrpSpPr>
        <p:grpSpPr>
          <a:xfrm>
            <a:off x="-1496672" y="2164899"/>
            <a:ext cx="5751451" cy="4922806"/>
            <a:chOff x="1780703" y="84774"/>
            <a:chExt cx="5751451" cy="4922806"/>
          </a:xfrm>
        </p:grpSpPr>
        <p:sp>
          <p:nvSpPr>
            <p:cNvPr id="603" name="Google Shape;603;p11"/>
            <p:cNvSpPr/>
            <p:nvPr/>
          </p:nvSpPr>
          <p:spPr>
            <a:xfrm rot="-1589938">
              <a:off x="2362636" y="1386819"/>
              <a:ext cx="1573017" cy="1436408"/>
            </a:xfrm>
            <a:custGeom>
              <a:rect b="b" l="l" r="r" t="t"/>
              <a:pathLst>
                <a:path extrusionOk="0" h="1481847" w="1622778">
                  <a:moveTo>
                    <a:pt x="514323" y="464323"/>
                  </a:moveTo>
                  <a:cubicBezTo>
                    <a:pt x="535271" y="511498"/>
                    <a:pt x="560614" y="556589"/>
                    <a:pt x="590015" y="599007"/>
                  </a:cubicBezTo>
                  <a:cubicBezTo>
                    <a:pt x="622336" y="644028"/>
                    <a:pt x="659420" y="679080"/>
                    <a:pt x="686852" y="684033"/>
                  </a:cubicBezTo>
                  <a:cubicBezTo>
                    <a:pt x="714284" y="688986"/>
                    <a:pt x="729207" y="659141"/>
                    <a:pt x="717459" y="609103"/>
                  </a:cubicBezTo>
                  <a:cubicBezTo>
                    <a:pt x="705712" y="559065"/>
                    <a:pt x="673517" y="503947"/>
                    <a:pt x="657706" y="452639"/>
                  </a:cubicBezTo>
                  <a:cubicBezTo>
                    <a:pt x="639037" y="391870"/>
                    <a:pt x="648371" y="346023"/>
                    <a:pt x="676756" y="343419"/>
                  </a:cubicBezTo>
                  <a:cubicBezTo>
                    <a:pt x="705140" y="340816"/>
                    <a:pt x="749781" y="378408"/>
                    <a:pt x="786547" y="432891"/>
                  </a:cubicBezTo>
                  <a:cubicBezTo>
                    <a:pt x="822977" y="487679"/>
                    <a:pt x="849025" y="548702"/>
                    <a:pt x="863382" y="612913"/>
                  </a:cubicBezTo>
                  <a:cubicBezTo>
                    <a:pt x="870367" y="647013"/>
                    <a:pt x="871891" y="676985"/>
                    <a:pt x="877606" y="710195"/>
                  </a:cubicBezTo>
                  <a:cubicBezTo>
                    <a:pt x="883683" y="747889"/>
                    <a:pt x="896250" y="784243"/>
                    <a:pt x="914754" y="817637"/>
                  </a:cubicBezTo>
                  <a:cubicBezTo>
                    <a:pt x="987525" y="943621"/>
                    <a:pt x="1073504" y="902473"/>
                    <a:pt x="1149069" y="1001787"/>
                  </a:cubicBezTo>
                  <a:cubicBezTo>
                    <a:pt x="1190534" y="1056461"/>
                    <a:pt x="1216760" y="1137805"/>
                    <a:pt x="1258416" y="1191399"/>
                  </a:cubicBezTo>
                  <a:cubicBezTo>
                    <a:pt x="1320646" y="1271408"/>
                    <a:pt x="1363191" y="1235213"/>
                    <a:pt x="1419579" y="1251343"/>
                  </a:cubicBezTo>
                  <a:cubicBezTo>
                    <a:pt x="1506383" y="1276171"/>
                    <a:pt x="1465934" y="1387740"/>
                    <a:pt x="1622779" y="1481847"/>
                  </a:cubicBezTo>
                  <a:cubicBezTo>
                    <a:pt x="1329917" y="1411997"/>
                    <a:pt x="1209267" y="1425142"/>
                    <a:pt x="882115" y="1240547"/>
                  </a:cubicBezTo>
                  <a:cubicBezTo>
                    <a:pt x="632496" y="1099958"/>
                    <a:pt x="376274" y="894980"/>
                    <a:pt x="147039" y="453147"/>
                  </a:cubicBezTo>
                  <a:cubicBezTo>
                    <a:pt x="88936" y="341133"/>
                    <a:pt x="5814" y="169239"/>
                    <a:pt x="290" y="68782"/>
                  </a:cubicBezTo>
                  <a:cubicBezTo>
                    <a:pt x="-6060" y="-50344"/>
                    <a:pt x="93127" y="-624"/>
                    <a:pt x="173709" y="110628"/>
                  </a:cubicBezTo>
                  <a:cubicBezTo>
                    <a:pt x="216253" y="169429"/>
                    <a:pt x="261974" y="265314"/>
                    <a:pt x="305916" y="281253"/>
                  </a:cubicBezTo>
                  <a:cubicBezTo>
                    <a:pt x="329093" y="289635"/>
                    <a:pt x="345413" y="279983"/>
                    <a:pt x="364145" y="276808"/>
                  </a:cubicBezTo>
                  <a:cubicBezTo>
                    <a:pt x="382878" y="273633"/>
                    <a:pt x="407389" y="278967"/>
                    <a:pt x="433995" y="309764"/>
                  </a:cubicBezTo>
                  <a:cubicBezTo>
                    <a:pt x="464094" y="344816"/>
                    <a:pt x="485240" y="398664"/>
                    <a:pt x="506195" y="446480"/>
                  </a:cubicBezTo>
                  <a:cubicBezTo>
                    <a:pt x="508925" y="452449"/>
                    <a:pt x="511592" y="458354"/>
                    <a:pt x="514323" y="464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1"/>
            <p:cNvSpPr/>
            <p:nvPr/>
          </p:nvSpPr>
          <p:spPr>
            <a:xfrm rot="-1589938">
              <a:off x="2234918" y="972469"/>
              <a:ext cx="4720164" cy="3147415"/>
            </a:xfrm>
            <a:custGeom>
              <a:rect b="b" l="l" r="r" t="t"/>
              <a:pathLst>
                <a:path extrusionOk="0" h="3246980" w="4869481">
                  <a:moveTo>
                    <a:pt x="4855257" y="3197451"/>
                  </a:moveTo>
                  <a:cubicBezTo>
                    <a:pt x="4849428" y="3214653"/>
                    <a:pt x="4841916" y="3231245"/>
                    <a:pt x="4832841" y="3246981"/>
                  </a:cubicBezTo>
                  <a:cubicBezTo>
                    <a:pt x="4763182" y="2968781"/>
                    <a:pt x="4482290" y="2798728"/>
                    <a:pt x="4203493" y="2865981"/>
                  </a:cubicBezTo>
                  <a:cubicBezTo>
                    <a:pt x="4120244" y="2886110"/>
                    <a:pt x="4038393" y="2926623"/>
                    <a:pt x="3956605" y="2957484"/>
                  </a:cubicBezTo>
                  <a:cubicBezTo>
                    <a:pt x="3866371" y="2991774"/>
                    <a:pt x="3776646" y="3014634"/>
                    <a:pt x="3686857" y="2984535"/>
                  </a:cubicBezTo>
                  <a:cubicBezTo>
                    <a:pt x="3599989" y="2955706"/>
                    <a:pt x="3535854" y="2882935"/>
                    <a:pt x="3457495" y="2835564"/>
                  </a:cubicBezTo>
                  <a:cubicBezTo>
                    <a:pt x="3247945" y="2709199"/>
                    <a:pt x="3054016" y="2847629"/>
                    <a:pt x="2835195" y="2833723"/>
                  </a:cubicBezTo>
                  <a:cubicBezTo>
                    <a:pt x="2724768" y="2826738"/>
                    <a:pt x="2608563" y="2765079"/>
                    <a:pt x="2577067" y="2658907"/>
                  </a:cubicBezTo>
                  <a:cubicBezTo>
                    <a:pt x="2546587" y="2555910"/>
                    <a:pt x="2596435" y="2424910"/>
                    <a:pt x="2520489" y="2348837"/>
                  </a:cubicBezTo>
                  <a:cubicBezTo>
                    <a:pt x="2472419" y="2300640"/>
                    <a:pt x="2393806" y="2299434"/>
                    <a:pt x="2338307" y="2259937"/>
                  </a:cubicBezTo>
                  <a:cubicBezTo>
                    <a:pt x="2254868" y="2200564"/>
                    <a:pt x="2248645" y="2082137"/>
                    <a:pt x="2232199" y="1981045"/>
                  </a:cubicBezTo>
                  <a:cubicBezTo>
                    <a:pt x="2184574" y="1689770"/>
                    <a:pt x="2156951" y="1492603"/>
                    <a:pt x="1983215" y="1385034"/>
                  </a:cubicBezTo>
                  <a:cubicBezTo>
                    <a:pt x="1809479" y="1277465"/>
                    <a:pt x="1556813" y="1300833"/>
                    <a:pt x="1299828" y="1369476"/>
                  </a:cubicBezTo>
                  <a:cubicBezTo>
                    <a:pt x="1074911" y="1429547"/>
                    <a:pt x="843327" y="1493492"/>
                    <a:pt x="611488" y="1471584"/>
                  </a:cubicBezTo>
                  <a:cubicBezTo>
                    <a:pt x="210232" y="1433484"/>
                    <a:pt x="-14685" y="1062009"/>
                    <a:pt x="745" y="683168"/>
                  </a:cubicBezTo>
                  <a:lnTo>
                    <a:pt x="745" y="681771"/>
                  </a:lnTo>
                  <a:cubicBezTo>
                    <a:pt x="14906" y="350301"/>
                    <a:pt x="281352" y="-147031"/>
                    <a:pt x="683878" y="41374"/>
                  </a:cubicBezTo>
                  <a:cubicBezTo>
                    <a:pt x="856725" y="122209"/>
                    <a:pt x="937307" y="316900"/>
                    <a:pt x="1035732" y="480286"/>
                  </a:cubicBezTo>
                  <a:cubicBezTo>
                    <a:pt x="1159849" y="685803"/>
                    <a:pt x="1330454" y="859342"/>
                    <a:pt x="1533826" y="986952"/>
                  </a:cubicBezTo>
                  <a:cubicBezTo>
                    <a:pt x="1808590" y="1159037"/>
                    <a:pt x="2143426" y="1247874"/>
                    <a:pt x="2361993" y="1487205"/>
                  </a:cubicBezTo>
                  <a:cubicBezTo>
                    <a:pt x="2506201" y="1645003"/>
                    <a:pt x="2584243" y="1852457"/>
                    <a:pt x="2716005" y="2020605"/>
                  </a:cubicBezTo>
                  <a:cubicBezTo>
                    <a:pt x="2861738" y="2206216"/>
                    <a:pt x="3067732" y="2335438"/>
                    <a:pt x="3288458" y="2422052"/>
                  </a:cubicBezTo>
                  <a:lnTo>
                    <a:pt x="3288458" y="2422052"/>
                  </a:lnTo>
                  <a:cubicBezTo>
                    <a:pt x="3323554" y="2435813"/>
                    <a:pt x="3358943" y="2448513"/>
                    <a:pt x="3394630" y="2460152"/>
                  </a:cubicBezTo>
                  <a:cubicBezTo>
                    <a:pt x="3654535" y="2545179"/>
                    <a:pt x="3925236" y="2590391"/>
                    <a:pt x="4195492" y="2632301"/>
                  </a:cubicBezTo>
                  <a:cubicBezTo>
                    <a:pt x="4371069" y="2659542"/>
                    <a:pt x="4556363" y="2683101"/>
                    <a:pt x="4697142" y="2791559"/>
                  </a:cubicBezTo>
                  <a:cubicBezTo>
                    <a:pt x="4823063" y="2888587"/>
                    <a:pt x="4903644" y="3053623"/>
                    <a:pt x="4855257" y="31974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1"/>
            <p:cNvSpPr/>
            <p:nvPr/>
          </p:nvSpPr>
          <p:spPr>
            <a:xfrm rot="-1589938">
              <a:off x="4337112" y="2644986"/>
              <a:ext cx="6155" cy="6155"/>
            </a:xfrm>
            <a:custGeom>
              <a:rect b="b" l="l" r="r" t="t"/>
              <a:pathLst>
                <a:path extrusionOk="0" h="6350" w="635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155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1"/>
            <p:cNvSpPr/>
            <p:nvPr/>
          </p:nvSpPr>
          <p:spPr>
            <a:xfrm rot="-1589938">
              <a:off x="2018845" y="1761047"/>
              <a:ext cx="2027595" cy="1337665"/>
            </a:xfrm>
            <a:custGeom>
              <a:rect b="b" l="l" r="r" t="t"/>
              <a:pathLst>
                <a:path extrusionOk="0" h="1379981" w="2091736">
                  <a:moveTo>
                    <a:pt x="1983469" y="1278382"/>
                  </a:moveTo>
                  <a:cubicBezTo>
                    <a:pt x="2026097" y="1304531"/>
                    <a:pt x="2062933" y="1339101"/>
                    <a:pt x="2091737" y="1379982"/>
                  </a:cubicBezTo>
                  <a:cubicBezTo>
                    <a:pt x="1915397" y="1086866"/>
                    <a:pt x="1631996" y="987679"/>
                    <a:pt x="1200514" y="926909"/>
                  </a:cubicBezTo>
                  <a:cubicBezTo>
                    <a:pt x="718739" y="859092"/>
                    <a:pt x="931083" y="663004"/>
                    <a:pt x="913494" y="452692"/>
                  </a:cubicBezTo>
                  <a:cubicBezTo>
                    <a:pt x="895904" y="242380"/>
                    <a:pt x="399144" y="430339"/>
                    <a:pt x="286368" y="169037"/>
                  </a:cubicBezTo>
                  <a:cubicBezTo>
                    <a:pt x="264111" y="115500"/>
                    <a:pt x="253062" y="57969"/>
                    <a:pt x="253919" y="0"/>
                  </a:cubicBezTo>
                  <a:cubicBezTo>
                    <a:pt x="100757" y="138176"/>
                    <a:pt x="8936" y="383984"/>
                    <a:pt x="745" y="574802"/>
                  </a:cubicBezTo>
                  <a:cubicBezTo>
                    <a:pt x="745" y="575247"/>
                    <a:pt x="745" y="575755"/>
                    <a:pt x="745" y="576199"/>
                  </a:cubicBezTo>
                  <a:cubicBezTo>
                    <a:pt x="-14686" y="955040"/>
                    <a:pt x="210295" y="1326579"/>
                    <a:pt x="611488" y="1364615"/>
                  </a:cubicBezTo>
                  <a:cubicBezTo>
                    <a:pt x="843263" y="1386523"/>
                    <a:pt x="1075038" y="1322578"/>
                    <a:pt x="1299828" y="1262507"/>
                  </a:cubicBezTo>
                  <a:cubicBezTo>
                    <a:pt x="1556876" y="1193864"/>
                    <a:pt x="1809733" y="1170813"/>
                    <a:pt x="1983469" y="12783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1"/>
            <p:cNvSpPr/>
            <p:nvPr/>
          </p:nvSpPr>
          <p:spPr>
            <a:xfrm rot="-5942966">
              <a:off x="6012190" y="2563604"/>
              <a:ext cx="144683" cy="144683"/>
            </a:xfrm>
            <a:custGeom>
              <a:rect b="b" l="l" r="r" t="t"/>
              <a:pathLst>
                <a:path extrusionOk="0" h="149224" w="149224">
                  <a:moveTo>
                    <a:pt x="149225" y="74612"/>
                  </a:moveTo>
                  <a:cubicBezTo>
                    <a:pt x="149225" y="115820"/>
                    <a:pt x="115820" y="149225"/>
                    <a:pt x="74612" y="149225"/>
                  </a:cubicBezTo>
                  <a:cubicBezTo>
                    <a:pt x="33405" y="149225"/>
                    <a:pt x="0" y="115820"/>
                    <a:pt x="0" y="74612"/>
                  </a:cubicBezTo>
                  <a:cubicBezTo>
                    <a:pt x="0" y="33405"/>
                    <a:pt x="33405" y="0"/>
                    <a:pt x="74612" y="0"/>
                  </a:cubicBezTo>
                  <a:cubicBezTo>
                    <a:pt x="115820" y="0"/>
                    <a:pt x="149225" y="33405"/>
                    <a:pt x="149225" y="746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1"/>
            <p:cNvSpPr/>
            <p:nvPr/>
          </p:nvSpPr>
          <p:spPr>
            <a:xfrm rot="-3272890">
              <a:off x="3264522" y="1803867"/>
              <a:ext cx="237337" cy="237337"/>
            </a:xfrm>
            <a:custGeom>
              <a:rect b="b" l="l" r="r" t="t"/>
              <a:pathLst>
                <a:path extrusionOk="0" h="244729" w="244729">
                  <a:moveTo>
                    <a:pt x="244729" y="122365"/>
                  </a:moveTo>
                  <a:cubicBezTo>
                    <a:pt x="244729" y="189945"/>
                    <a:pt x="189945" y="244729"/>
                    <a:pt x="122365" y="244729"/>
                  </a:cubicBezTo>
                  <a:cubicBezTo>
                    <a:pt x="54785" y="244729"/>
                    <a:pt x="0" y="189945"/>
                    <a:pt x="0" y="122365"/>
                  </a:cubicBezTo>
                  <a:cubicBezTo>
                    <a:pt x="0" y="54784"/>
                    <a:pt x="54785" y="0"/>
                    <a:pt x="122365" y="0"/>
                  </a:cubicBezTo>
                  <a:cubicBezTo>
                    <a:pt x="189945" y="0"/>
                    <a:pt x="244729" y="54784"/>
                    <a:pt x="244729" y="122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1"/>
            <p:cNvSpPr/>
            <p:nvPr/>
          </p:nvSpPr>
          <p:spPr>
            <a:xfrm rot="-1589938">
              <a:off x="3177910" y="2467672"/>
              <a:ext cx="243418" cy="243429"/>
            </a:xfrm>
            <a:custGeom>
              <a:rect b="b" l="l" r="r" t="t"/>
              <a:pathLst>
                <a:path extrusionOk="0" h="251130" w="251118">
                  <a:moveTo>
                    <a:pt x="125792" y="251130"/>
                  </a:moveTo>
                  <a:cubicBezTo>
                    <a:pt x="118598" y="251111"/>
                    <a:pt x="111422" y="250495"/>
                    <a:pt x="104329" y="249289"/>
                  </a:cubicBezTo>
                  <a:cubicBezTo>
                    <a:pt x="35997" y="237567"/>
                    <a:pt x="-9894" y="172663"/>
                    <a:pt x="1828" y="104325"/>
                  </a:cubicBezTo>
                  <a:cubicBezTo>
                    <a:pt x="13556" y="35992"/>
                    <a:pt x="78453" y="-9899"/>
                    <a:pt x="146792" y="1829"/>
                  </a:cubicBezTo>
                  <a:cubicBezTo>
                    <a:pt x="215105" y="13545"/>
                    <a:pt x="260990" y="78417"/>
                    <a:pt x="249300" y="146736"/>
                  </a:cubicBezTo>
                  <a:lnTo>
                    <a:pt x="249300" y="146736"/>
                  </a:lnTo>
                  <a:cubicBezTo>
                    <a:pt x="238937" y="206909"/>
                    <a:pt x="186848" y="250934"/>
                    <a:pt x="125792" y="251130"/>
                  </a:cubicBezTo>
                  <a:close/>
                  <a:moveTo>
                    <a:pt x="125284" y="6274"/>
                  </a:moveTo>
                  <a:cubicBezTo>
                    <a:pt x="59422" y="6414"/>
                    <a:pt x="6146" y="59919"/>
                    <a:pt x="6285" y="125775"/>
                  </a:cubicBezTo>
                  <a:cubicBezTo>
                    <a:pt x="6419" y="191637"/>
                    <a:pt x="59924" y="244920"/>
                    <a:pt x="125786" y="244780"/>
                  </a:cubicBezTo>
                  <a:cubicBezTo>
                    <a:pt x="183787" y="244660"/>
                    <a:pt x="233285" y="202826"/>
                    <a:pt x="243077" y="145657"/>
                  </a:cubicBezTo>
                  <a:lnTo>
                    <a:pt x="243077" y="145657"/>
                  </a:lnTo>
                  <a:cubicBezTo>
                    <a:pt x="254113" y="80773"/>
                    <a:pt x="210533" y="19203"/>
                    <a:pt x="145668" y="8052"/>
                  </a:cubicBezTo>
                  <a:cubicBezTo>
                    <a:pt x="138937" y="6865"/>
                    <a:pt x="132117" y="6268"/>
                    <a:pt x="125284" y="6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1"/>
            <p:cNvSpPr/>
            <p:nvPr/>
          </p:nvSpPr>
          <p:spPr>
            <a:xfrm rot="-1589938">
              <a:off x="5855250" y="2471744"/>
              <a:ext cx="1521997" cy="1052732"/>
            </a:xfrm>
            <a:custGeom>
              <a:rect b="b" l="l" r="r" t="t"/>
              <a:pathLst>
                <a:path extrusionOk="0" h="1086034" w="1570144">
                  <a:moveTo>
                    <a:pt x="1560957" y="774128"/>
                  </a:moveTo>
                  <a:cubicBezTo>
                    <a:pt x="1541628" y="860431"/>
                    <a:pt x="1494238" y="937895"/>
                    <a:pt x="1426210" y="994410"/>
                  </a:cubicBezTo>
                  <a:cubicBezTo>
                    <a:pt x="1209612" y="1177798"/>
                    <a:pt x="951484" y="1064260"/>
                    <a:pt x="816293" y="844677"/>
                  </a:cubicBezTo>
                  <a:cubicBezTo>
                    <a:pt x="756539" y="747459"/>
                    <a:pt x="715137" y="639953"/>
                    <a:pt x="668592" y="535750"/>
                  </a:cubicBezTo>
                  <a:cubicBezTo>
                    <a:pt x="634365" y="458788"/>
                    <a:pt x="596265" y="383032"/>
                    <a:pt x="545465" y="315341"/>
                  </a:cubicBezTo>
                  <a:cubicBezTo>
                    <a:pt x="401638" y="123571"/>
                    <a:pt x="237427" y="97092"/>
                    <a:pt x="0" y="0"/>
                  </a:cubicBezTo>
                  <a:cubicBezTo>
                    <a:pt x="35097" y="13760"/>
                    <a:pt x="70485" y="26460"/>
                    <a:pt x="106172" y="38100"/>
                  </a:cubicBezTo>
                  <a:cubicBezTo>
                    <a:pt x="366078" y="123127"/>
                    <a:pt x="639128" y="158433"/>
                    <a:pt x="909384" y="200342"/>
                  </a:cubicBezTo>
                  <a:cubicBezTo>
                    <a:pt x="1084961" y="227584"/>
                    <a:pt x="1267905" y="261112"/>
                    <a:pt x="1408811" y="369507"/>
                  </a:cubicBezTo>
                  <a:cubicBezTo>
                    <a:pt x="1540066" y="470345"/>
                    <a:pt x="1593215" y="628586"/>
                    <a:pt x="1560957" y="7741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1"/>
            <p:cNvSpPr/>
            <p:nvPr/>
          </p:nvSpPr>
          <p:spPr>
            <a:xfrm rot="-1589938">
              <a:off x="4783891" y="2666609"/>
              <a:ext cx="571641" cy="570799"/>
            </a:xfrm>
            <a:custGeom>
              <a:rect b="b" l="l" r="r" t="t"/>
              <a:pathLst>
                <a:path extrusionOk="0" h="588856" w="589724">
                  <a:moveTo>
                    <a:pt x="40960" y="123972"/>
                  </a:moveTo>
                  <a:cubicBezTo>
                    <a:pt x="65408" y="151150"/>
                    <a:pt x="98872" y="168422"/>
                    <a:pt x="125034" y="193822"/>
                  </a:cubicBezTo>
                  <a:cubicBezTo>
                    <a:pt x="171643" y="239161"/>
                    <a:pt x="190820" y="304693"/>
                    <a:pt x="214887" y="365272"/>
                  </a:cubicBezTo>
                  <a:cubicBezTo>
                    <a:pt x="238953" y="425851"/>
                    <a:pt x="274767" y="488462"/>
                    <a:pt x="335918" y="510496"/>
                  </a:cubicBezTo>
                  <a:cubicBezTo>
                    <a:pt x="367668" y="521799"/>
                    <a:pt x="402212" y="520847"/>
                    <a:pt x="433962" y="531515"/>
                  </a:cubicBezTo>
                  <a:cubicBezTo>
                    <a:pt x="465712" y="542183"/>
                    <a:pt x="492064" y="563265"/>
                    <a:pt x="521655" y="578568"/>
                  </a:cubicBezTo>
                  <a:cubicBezTo>
                    <a:pt x="533193" y="585369"/>
                    <a:pt x="546363" y="588925"/>
                    <a:pt x="559755" y="588855"/>
                  </a:cubicBezTo>
                  <a:cubicBezTo>
                    <a:pt x="573027" y="587966"/>
                    <a:pt x="586489" y="579457"/>
                    <a:pt x="589346" y="566503"/>
                  </a:cubicBezTo>
                  <a:cubicBezTo>
                    <a:pt x="591181" y="554946"/>
                    <a:pt x="586248" y="543351"/>
                    <a:pt x="576646" y="536658"/>
                  </a:cubicBezTo>
                  <a:cubicBezTo>
                    <a:pt x="567001" y="530302"/>
                    <a:pt x="555685" y="526943"/>
                    <a:pt x="544134" y="527006"/>
                  </a:cubicBezTo>
                  <a:cubicBezTo>
                    <a:pt x="535924" y="527349"/>
                    <a:pt x="527713" y="526492"/>
                    <a:pt x="519750" y="524466"/>
                  </a:cubicBezTo>
                  <a:cubicBezTo>
                    <a:pt x="493588" y="515259"/>
                    <a:pt x="492128" y="477603"/>
                    <a:pt x="471871" y="458680"/>
                  </a:cubicBezTo>
                  <a:cubicBezTo>
                    <a:pt x="454536" y="442488"/>
                    <a:pt x="427993" y="443440"/>
                    <a:pt x="405006" y="437916"/>
                  </a:cubicBezTo>
                  <a:cubicBezTo>
                    <a:pt x="372957" y="430010"/>
                    <a:pt x="345894" y="408642"/>
                    <a:pt x="330774" y="379305"/>
                  </a:cubicBezTo>
                  <a:cubicBezTo>
                    <a:pt x="312423" y="342920"/>
                    <a:pt x="314899" y="299295"/>
                    <a:pt x="299342" y="261703"/>
                  </a:cubicBezTo>
                  <a:cubicBezTo>
                    <a:pt x="284705" y="226994"/>
                    <a:pt x="255939" y="200191"/>
                    <a:pt x="220284" y="188043"/>
                  </a:cubicBezTo>
                  <a:cubicBezTo>
                    <a:pt x="199012" y="180931"/>
                    <a:pt x="174818" y="178772"/>
                    <a:pt x="158435" y="163532"/>
                  </a:cubicBezTo>
                  <a:cubicBezTo>
                    <a:pt x="139830" y="146260"/>
                    <a:pt x="137480" y="118257"/>
                    <a:pt x="129924" y="94063"/>
                  </a:cubicBezTo>
                  <a:cubicBezTo>
                    <a:pt x="118094" y="57335"/>
                    <a:pt x="92421" y="26658"/>
                    <a:pt x="58359" y="8529"/>
                  </a:cubicBezTo>
                  <a:cubicBezTo>
                    <a:pt x="46548" y="2179"/>
                    <a:pt x="32578" y="-2520"/>
                    <a:pt x="19751" y="1480"/>
                  </a:cubicBezTo>
                  <a:cubicBezTo>
                    <a:pt x="-27747" y="16466"/>
                    <a:pt x="23053" y="104160"/>
                    <a:pt x="40960" y="1239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1"/>
            <p:cNvSpPr/>
            <p:nvPr/>
          </p:nvSpPr>
          <p:spPr>
            <a:xfrm rot="-1589938">
              <a:off x="6499219" y="2702354"/>
              <a:ext cx="504273" cy="409388"/>
            </a:xfrm>
            <a:custGeom>
              <a:rect b="b" l="l" r="r" t="t"/>
              <a:pathLst>
                <a:path extrusionOk="0" h="422339" w="520225">
                  <a:moveTo>
                    <a:pt x="478049" y="333283"/>
                  </a:moveTo>
                  <a:cubicBezTo>
                    <a:pt x="449918" y="315058"/>
                    <a:pt x="416010" y="307121"/>
                    <a:pt x="388133" y="288833"/>
                  </a:cubicBezTo>
                  <a:cubicBezTo>
                    <a:pt x="326538" y="247939"/>
                    <a:pt x="303487" y="162658"/>
                    <a:pt x="238146" y="128178"/>
                  </a:cubicBezTo>
                  <a:cubicBezTo>
                    <a:pt x="208174" y="112366"/>
                    <a:pt x="171471" y="108747"/>
                    <a:pt x="146325" y="86077"/>
                  </a:cubicBezTo>
                  <a:cubicBezTo>
                    <a:pt x="117877" y="60677"/>
                    <a:pt x="107527" y="13623"/>
                    <a:pt x="71014" y="2130"/>
                  </a:cubicBezTo>
                  <a:cubicBezTo>
                    <a:pt x="44852" y="-6189"/>
                    <a:pt x="14562" y="10830"/>
                    <a:pt x="4403" y="36293"/>
                  </a:cubicBezTo>
                  <a:cubicBezTo>
                    <a:pt x="-5757" y="61757"/>
                    <a:pt x="2434" y="92427"/>
                    <a:pt x="21103" y="112493"/>
                  </a:cubicBezTo>
                  <a:cubicBezTo>
                    <a:pt x="40693" y="132165"/>
                    <a:pt x="67020" y="143672"/>
                    <a:pt x="94763" y="144688"/>
                  </a:cubicBezTo>
                  <a:cubicBezTo>
                    <a:pt x="125434" y="146592"/>
                    <a:pt x="160740" y="140052"/>
                    <a:pt x="183218" y="160944"/>
                  </a:cubicBezTo>
                  <a:cubicBezTo>
                    <a:pt x="198459" y="175041"/>
                    <a:pt x="202840" y="198218"/>
                    <a:pt x="218461" y="211744"/>
                  </a:cubicBezTo>
                  <a:cubicBezTo>
                    <a:pt x="239797" y="230286"/>
                    <a:pt x="273769" y="224888"/>
                    <a:pt x="297265" y="240573"/>
                  </a:cubicBezTo>
                  <a:cubicBezTo>
                    <a:pt x="328189" y="261273"/>
                    <a:pt x="330666" y="311375"/>
                    <a:pt x="364067" y="327885"/>
                  </a:cubicBezTo>
                  <a:cubicBezTo>
                    <a:pt x="379497" y="335569"/>
                    <a:pt x="397722" y="333727"/>
                    <a:pt x="414867" y="333917"/>
                  </a:cubicBezTo>
                  <a:cubicBezTo>
                    <a:pt x="432012" y="334108"/>
                    <a:pt x="451506" y="337601"/>
                    <a:pt x="461349" y="351825"/>
                  </a:cubicBezTo>
                  <a:cubicBezTo>
                    <a:pt x="467699" y="361350"/>
                    <a:pt x="468778" y="373542"/>
                    <a:pt x="470112" y="385098"/>
                  </a:cubicBezTo>
                  <a:cubicBezTo>
                    <a:pt x="472715" y="407514"/>
                    <a:pt x="501862" y="441614"/>
                    <a:pt x="517355" y="408657"/>
                  </a:cubicBezTo>
                  <a:cubicBezTo>
                    <a:pt x="529992" y="381733"/>
                    <a:pt x="497988" y="346236"/>
                    <a:pt x="478049" y="3332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1"/>
            <p:cNvSpPr/>
            <p:nvPr/>
          </p:nvSpPr>
          <p:spPr>
            <a:xfrm rot="-1589938">
              <a:off x="4636264" y="2299354"/>
              <a:ext cx="276857" cy="401024"/>
            </a:xfrm>
            <a:custGeom>
              <a:rect b="b" l="l" r="r" t="t"/>
              <a:pathLst>
                <a:path extrusionOk="0" h="413710" w="285615">
                  <a:moveTo>
                    <a:pt x="67784" y="104562"/>
                  </a:moveTo>
                  <a:cubicBezTo>
                    <a:pt x="99534" y="140821"/>
                    <a:pt x="104995" y="192256"/>
                    <a:pt x="120934" y="237912"/>
                  </a:cubicBezTo>
                  <a:cubicBezTo>
                    <a:pt x="141190" y="295570"/>
                    <a:pt x="179163" y="345037"/>
                    <a:pt x="216565" y="393424"/>
                  </a:cubicBezTo>
                  <a:cubicBezTo>
                    <a:pt x="221156" y="400295"/>
                    <a:pt x="227150" y="406118"/>
                    <a:pt x="234154" y="410505"/>
                  </a:cubicBezTo>
                  <a:cubicBezTo>
                    <a:pt x="257649" y="423205"/>
                    <a:pt x="286605" y="395837"/>
                    <a:pt x="285589" y="369167"/>
                  </a:cubicBezTo>
                  <a:cubicBezTo>
                    <a:pt x="284573" y="342497"/>
                    <a:pt x="264825" y="320653"/>
                    <a:pt x="244886" y="303064"/>
                  </a:cubicBezTo>
                  <a:cubicBezTo>
                    <a:pt x="224947" y="285474"/>
                    <a:pt x="202595" y="268202"/>
                    <a:pt x="193070" y="243373"/>
                  </a:cubicBezTo>
                  <a:cubicBezTo>
                    <a:pt x="180052" y="209655"/>
                    <a:pt x="194086" y="171618"/>
                    <a:pt x="189514" y="135805"/>
                  </a:cubicBezTo>
                  <a:cubicBezTo>
                    <a:pt x="184815" y="98339"/>
                    <a:pt x="159669" y="65955"/>
                    <a:pt x="128998" y="43666"/>
                  </a:cubicBezTo>
                  <a:cubicBezTo>
                    <a:pt x="108043" y="28489"/>
                    <a:pt x="39336" y="-15389"/>
                    <a:pt x="10571" y="5566"/>
                  </a:cubicBezTo>
                  <a:cubicBezTo>
                    <a:pt x="-28228" y="34522"/>
                    <a:pt x="51020" y="85386"/>
                    <a:pt x="67784" y="1045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4" name="Google Shape;614;p11"/>
          <p:cNvSpPr/>
          <p:nvPr/>
        </p:nvSpPr>
        <p:spPr>
          <a:xfrm>
            <a:off x="441694" y="3520394"/>
            <a:ext cx="245221" cy="245221"/>
          </a:xfrm>
          <a:custGeom>
            <a:rect b="b" l="l" r="r" t="t"/>
            <a:pathLst>
              <a:path extrusionOk="0" h="326961" w="326961">
                <a:moveTo>
                  <a:pt x="231648" y="163513"/>
                </a:moveTo>
                <a:lnTo>
                  <a:pt x="326961" y="68135"/>
                </a:lnTo>
                <a:lnTo>
                  <a:pt x="258826" y="0"/>
                </a:lnTo>
                <a:lnTo>
                  <a:pt x="163513" y="95314"/>
                </a:lnTo>
                <a:lnTo>
                  <a:pt x="68135" y="0"/>
                </a:lnTo>
                <a:lnTo>
                  <a:pt x="0" y="68135"/>
                </a:lnTo>
                <a:lnTo>
                  <a:pt x="95314" y="163513"/>
                </a:lnTo>
                <a:lnTo>
                  <a:pt x="0" y="258826"/>
                </a:lnTo>
                <a:lnTo>
                  <a:pt x="68135" y="326961"/>
                </a:lnTo>
                <a:lnTo>
                  <a:pt x="163513" y="231648"/>
                </a:lnTo>
                <a:lnTo>
                  <a:pt x="258826" y="326961"/>
                </a:lnTo>
                <a:lnTo>
                  <a:pt x="326961" y="258826"/>
                </a:lnTo>
                <a:lnTo>
                  <a:pt x="231648" y="16351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5" name="Google Shape;615;p11"/>
          <p:cNvGrpSpPr/>
          <p:nvPr/>
        </p:nvGrpSpPr>
        <p:grpSpPr>
          <a:xfrm>
            <a:off x="8025201" y="113356"/>
            <a:ext cx="1306049" cy="494907"/>
            <a:chOff x="6324362" y="4064222"/>
            <a:chExt cx="717137" cy="271747"/>
          </a:xfrm>
        </p:grpSpPr>
        <p:sp>
          <p:nvSpPr>
            <p:cNvPr id="616" name="Google Shape;616;p11"/>
            <p:cNvSpPr/>
            <p:nvPr/>
          </p:nvSpPr>
          <p:spPr>
            <a:xfrm>
              <a:off x="6324362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6387989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6451616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6515243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6578870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664249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6706123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6769751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683337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6897005" y="4064222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6960632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7024258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6324362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6387989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6451616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6515243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6578870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6" y="22987"/>
                    <a:pt x="-1" y="17841"/>
                    <a:pt x="-1" y="11493"/>
                  </a:cubicBezTo>
                  <a:cubicBezTo>
                    <a:pt x="-1" y="5146"/>
                    <a:pt x="5146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664249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6706123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6769751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5" y="22987"/>
                    <a:pt x="-1" y="17841"/>
                    <a:pt x="-1" y="11493"/>
                  </a:cubicBezTo>
                  <a:cubicBezTo>
                    <a:pt x="-1" y="5146"/>
                    <a:pt x="5145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683337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6897005" y="4127849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6960632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7024258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6324362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6387989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6451616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6515243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6578870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664249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6706123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6769751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683337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6897005" y="4191476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6960632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7024258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6324362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6387989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6451616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6515243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6578870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664249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6706123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6769751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683337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6897005" y="4255103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6960632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7024258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6324362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6387989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6451616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6515243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6578870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664249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6706123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6769751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683337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6897005" y="4318730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6960632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7024258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313281">
            <a:off x="60109" y="-1714139"/>
            <a:ext cx="12116328" cy="6815428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80" name="Google Shape;680;p13"/>
          <p:cNvGrpSpPr/>
          <p:nvPr/>
        </p:nvGrpSpPr>
        <p:grpSpPr>
          <a:xfrm>
            <a:off x="-1390052" y="2581996"/>
            <a:ext cx="5778327" cy="4067194"/>
            <a:chOff x="-1390052" y="2353396"/>
            <a:chExt cx="5778327" cy="4067194"/>
          </a:xfrm>
        </p:grpSpPr>
        <p:sp>
          <p:nvSpPr>
            <p:cNvPr id="681" name="Google Shape;681;p13"/>
            <p:cNvSpPr/>
            <p:nvPr/>
          </p:nvSpPr>
          <p:spPr>
            <a:xfrm rot="6677184">
              <a:off x="3242698" y="4553923"/>
              <a:ext cx="202645" cy="202645"/>
            </a:xfrm>
            <a:custGeom>
              <a:rect b="b" l="l" r="r" t="t"/>
              <a:pathLst>
                <a:path extrusionOk="0" h="326961" w="326961">
                  <a:moveTo>
                    <a:pt x="231648" y="163513"/>
                  </a:moveTo>
                  <a:lnTo>
                    <a:pt x="326961" y="68135"/>
                  </a:lnTo>
                  <a:lnTo>
                    <a:pt x="258826" y="0"/>
                  </a:lnTo>
                  <a:lnTo>
                    <a:pt x="163513" y="95314"/>
                  </a:lnTo>
                  <a:lnTo>
                    <a:pt x="68135" y="0"/>
                  </a:lnTo>
                  <a:lnTo>
                    <a:pt x="0" y="68135"/>
                  </a:lnTo>
                  <a:lnTo>
                    <a:pt x="95314" y="163513"/>
                  </a:lnTo>
                  <a:lnTo>
                    <a:pt x="0" y="258826"/>
                  </a:lnTo>
                  <a:lnTo>
                    <a:pt x="68135" y="326961"/>
                  </a:lnTo>
                  <a:lnTo>
                    <a:pt x="163513" y="231648"/>
                  </a:lnTo>
                  <a:lnTo>
                    <a:pt x="258826" y="326961"/>
                  </a:lnTo>
                  <a:lnTo>
                    <a:pt x="326961" y="258826"/>
                  </a:lnTo>
                  <a:lnTo>
                    <a:pt x="231648" y="1635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3"/>
            <p:cNvSpPr/>
            <p:nvPr/>
          </p:nvSpPr>
          <p:spPr>
            <a:xfrm rot="-1589938">
              <a:off x="3680140" y="4630793"/>
              <a:ext cx="604506" cy="606849"/>
            </a:xfrm>
            <a:custGeom>
              <a:rect b="b" l="l" r="r" t="t"/>
              <a:pathLst>
                <a:path extrusionOk="0" h="626046" w="623629">
                  <a:moveTo>
                    <a:pt x="309716" y="626047"/>
                  </a:moveTo>
                  <a:lnTo>
                    <a:pt x="307748" y="626047"/>
                  </a:lnTo>
                  <a:cubicBezTo>
                    <a:pt x="134875" y="623113"/>
                    <a:pt x="-2888" y="480600"/>
                    <a:pt x="46" y="307727"/>
                  </a:cubicBezTo>
                  <a:cubicBezTo>
                    <a:pt x="2922" y="138252"/>
                    <a:pt x="140159" y="1841"/>
                    <a:pt x="309653" y="0"/>
                  </a:cubicBezTo>
                  <a:lnTo>
                    <a:pt x="311558" y="0"/>
                  </a:lnTo>
                  <a:cubicBezTo>
                    <a:pt x="484418" y="508"/>
                    <a:pt x="624137" y="141053"/>
                    <a:pt x="623629" y="313912"/>
                  </a:cubicBezTo>
                  <a:cubicBezTo>
                    <a:pt x="623121" y="486772"/>
                    <a:pt x="482576" y="626491"/>
                    <a:pt x="309716" y="625983"/>
                  </a:cubicBezTo>
                  <a:close/>
                  <a:moveTo>
                    <a:pt x="307811" y="619697"/>
                  </a:moveTo>
                  <a:lnTo>
                    <a:pt x="309716" y="619697"/>
                  </a:lnTo>
                  <a:cubicBezTo>
                    <a:pt x="479071" y="620205"/>
                    <a:pt x="616771" y="483330"/>
                    <a:pt x="617279" y="313976"/>
                  </a:cubicBezTo>
                  <a:cubicBezTo>
                    <a:pt x="617787" y="144621"/>
                    <a:pt x="480912" y="6921"/>
                    <a:pt x="311558" y="6413"/>
                  </a:cubicBezTo>
                  <a:lnTo>
                    <a:pt x="309653" y="6413"/>
                  </a:lnTo>
                  <a:cubicBezTo>
                    <a:pt x="140273" y="8287"/>
                    <a:pt x="4484" y="147117"/>
                    <a:pt x="6364" y="316497"/>
                  </a:cubicBezTo>
                  <a:cubicBezTo>
                    <a:pt x="8199" y="482511"/>
                    <a:pt x="141810" y="616928"/>
                    <a:pt x="307811" y="6197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3" name="Google Shape;683;p13"/>
            <p:cNvGrpSpPr/>
            <p:nvPr/>
          </p:nvGrpSpPr>
          <p:grpSpPr>
            <a:xfrm>
              <a:off x="-1390052" y="2353396"/>
              <a:ext cx="4443087" cy="4067194"/>
              <a:chOff x="-1390052" y="2353396"/>
              <a:chExt cx="4443087" cy="4067194"/>
            </a:xfrm>
          </p:grpSpPr>
          <p:sp>
            <p:nvSpPr>
              <p:cNvPr id="684" name="Google Shape;684;p13"/>
              <p:cNvSpPr/>
              <p:nvPr/>
            </p:nvSpPr>
            <p:spPr>
              <a:xfrm rot="-462050">
                <a:off x="-615047" y="4112100"/>
                <a:ext cx="201456" cy="201465"/>
              </a:xfrm>
              <a:custGeom>
                <a:rect b="b" l="l" r="r" t="t"/>
                <a:pathLst>
                  <a:path extrusionOk="0" h="251130" w="251118">
                    <a:moveTo>
                      <a:pt x="125792" y="251130"/>
                    </a:moveTo>
                    <a:cubicBezTo>
                      <a:pt x="118598" y="251111"/>
                      <a:pt x="111422" y="250495"/>
                      <a:pt x="104329" y="249289"/>
                    </a:cubicBezTo>
                    <a:cubicBezTo>
                      <a:pt x="35997" y="237567"/>
                      <a:pt x="-9894" y="172663"/>
                      <a:pt x="1828" y="104325"/>
                    </a:cubicBezTo>
                    <a:cubicBezTo>
                      <a:pt x="13556" y="35992"/>
                      <a:pt x="78453" y="-9899"/>
                      <a:pt x="146792" y="1829"/>
                    </a:cubicBezTo>
                    <a:cubicBezTo>
                      <a:pt x="215105" y="13545"/>
                      <a:pt x="260990" y="78417"/>
                      <a:pt x="249300" y="146736"/>
                    </a:cubicBezTo>
                    <a:lnTo>
                      <a:pt x="249300" y="146736"/>
                    </a:lnTo>
                    <a:cubicBezTo>
                      <a:pt x="238937" y="206909"/>
                      <a:pt x="186848" y="250934"/>
                      <a:pt x="125792" y="251130"/>
                    </a:cubicBezTo>
                    <a:close/>
                    <a:moveTo>
                      <a:pt x="125284" y="6274"/>
                    </a:moveTo>
                    <a:cubicBezTo>
                      <a:pt x="59422" y="6414"/>
                      <a:pt x="6146" y="59919"/>
                      <a:pt x="6285" y="125775"/>
                    </a:cubicBezTo>
                    <a:cubicBezTo>
                      <a:pt x="6419" y="191637"/>
                      <a:pt x="59924" y="244920"/>
                      <a:pt x="125786" y="244780"/>
                    </a:cubicBezTo>
                    <a:cubicBezTo>
                      <a:pt x="183787" y="244660"/>
                      <a:pt x="233285" y="202826"/>
                      <a:pt x="243077" y="145657"/>
                    </a:cubicBezTo>
                    <a:lnTo>
                      <a:pt x="243077" y="145657"/>
                    </a:lnTo>
                    <a:cubicBezTo>
                      <a:pt x="254113" y="80773"/>
                      <a:pt x="210533" y="19203"/>
                      <a:pt x="145668" y="8052"/>
                    </a:cubicBezTo>
                    <a:cubicBezTo>
                      <a:pt x="138937" y="6865"/>
                      <a:pt x="132117" y="6268"/>
                      <a:pt x="125284" y="62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13"/>
              <p:cNvSpPr/>
              <p:nvPr/>
            </p:nvSpPr>
            <p:spPr>
              <a:xfrm rot="-1272255">
                <a:off x="-566362" y="4094299"/>
                <a:ext cx="2262014" cy="1637487"/>
              </a:xfrm>
              <a:custGeom>
                <a:rect b="b" l="l" r="r" t="t"/>
                <a:pathLst>
                  <a:path extrusionOk="0" h="2042306" w="2821229">
                    <a:moveTo>
                      <a:pt x="582111" y="433669"/>
                    </a:moveTo>
                    <a:cubicBezTo>
                      <a:pt x="624910" y="485104"/>
                      <a:pt x="638753" y="554319"/>
                      <a:pt x="672980" y="611914"/>
                    </a:cubicBezTo>
                    <a:cubicBezTo>
                      <a:pt x="788994" y="806668"/>
                      <a:pt x="1102303" y="820511"/>
                      <a:pt x="1196664" y="1026632"/>
                    </a:cubicBezTo>
                    <a:cubicBezTo>
                      <a:pt x="1215714" y="1068733"/>
                      <a:pt x="1223715" y="1115532"/>
                      <a:pt x="1241559" y="1158141"/>
                    </a:cubicBezTo>
                    <a:cubicBezTo>
                      <a:pt x="1259402" y="1200749"/>
                      <a:pt x="1291660" y="1242088"/>
                      <a:pt x="1336809" y="1251549"/>
                    </a:cubicBezTo>
                    <a:cubicBezTo>
                      <a:pt x="1381957" y="1261011"/>
                      <a:pt x="1436377" y="1222085"/>
                      <a:pt x="1427423" y="1176619"/>
                    </a:cubicBezTo>
                    <a:cubicBezTo>
                      <a:pt x="1419168" y="1134899"/>
                      <a:pt x="1370654" y="1117501"/>
                      <a:pt x="1337825" y="1090386"/>
                    </a:cubicBezTo>
                    <a:cubicBezTo>
                      <a:pt x="1262768" y="1028283"/>
                      <a:pt x="1268292" y="908077"/>
                      <a:pt x="1205999" y="833148"/>
                    </a:cubicBezTo>
                    <a:cubicBezTo>
                      <a:pt x="1165549" y="784443"/>
                      <a:pt x="1102621" y="761901"/>
                      <a:pt x="1043312" y="739866"/>
                    </a:cubicBezTo>
                    <a:cubicBezTo>
                      <a:pt x="984003" y="717832"/>
                      <a:pt x="921582" y="691352"/>
                      <a:pt x="886530" y="638647"/>
                    </a:cubicBezTo>
                    <a:cubicBezTo>
                      <a:pt x="851478" y="585942"/>
                      <a:pt x="860749" y="499773"/>
                      <a:pt x="919550" y="476277"/>
                    </a:cubicBezTo>
                    <a:cubicBezTo>
                      <a:pt x="969017" y="456529"/>
                      <a:pt x="1024452" y="489549"/>
                      <a:pt x="1058806" y="530252"/>
                    </a:cubicBezTo>
                    <a:cubicBezTo>
                      <a:pt x="1093159" y="570956"/>
                      <a:pt x="1117353" y="621058"/>
                      <a:pt x="1159390" y="653760"/>
                    </a:cubicBezTo>
                    <a:cubicBezTo>
                      <a:pt x="1220667" y="701448"/>
                      <a:pt x="1314330" y="707926"/>
                      <a:pt x="1355541" y="773775"/>
                    </a:cubicBezTo>
                    <a:cubicBezTo>
                      <a:pt x="1397769" y="841212"/>
                      <a:pt x="1359796" y="930493"/>
                      <a:pt x="1376306" y="1008280"/>
                    </a:cubicBezTo>
                    <a:cubicBezTo>
                      <a:pt x="1400309" y="1121311"/>
                      <a:pt x="1526547" y="1176683"/>
                      <a:pt x="1637862" y="1207289"/>
                    </a:cubicBezTo>
                    <a:cubicBezTo>
                      <a:pt x="1749178" y="1237896"/>
                      <a:pt x="1876686" y="1272186"/>
                      <a:pt x="1928184" y="1375628"/>
                    </a:cubicBezTo>
                    <a:cubicBezTo>
                      <a:pt x="1968507" y="1456654"/>
                      <a:pt x="1948758" y="1559207"/>
                      <a:pt x="1994923" y="1637121"/>
                    </a:cubicBezTo>
                    <a:cubicBezTo>
                      <a:pt x="2051120" y="1731863"/>
                      <a:pt x="2177930" y="1751421"/>
                      <a:pt x="2287912" y="1757771"/>
                    </a:cubicBezTo>
                    <a:cubicBezTo>
                      <a:pt x="2397894" y="1764121"/>
                      <a:pt x="2523433" y="1775932"/>
                      <a:pt x="2588775" y="1864641"/>
                    </a:cubicBezTo>
                    <a:cubicBezTo>
                      <a:pt x="2614619" y="1899757"/>
                      <a:pt x="2626875" y="1942873"/>
                      <a:pt x="2650243" y="1979830"/>
                    </a:cubicBezTo>
                    <a:cubicBezTo>
                      <a:pt x="2673611" y="2016788"/>
                      <a:pt x="2714061" y="2049172"/>
                      <a:pt x="2756860" y="2041045"/>
                    </a:cubicBezTo>
                    <a:cubicBezTo>
                      <a:pt x="2806834" y="2031520"/>
                      <a:pt x="2831980" y="1968591"/>
                      <a:pt x="2816867" y="1920014"/>
                    </a:cubicBezTo>
                    <a:cubicBezTo>
                      <a:pt x="2801754" y="1871436"/>
                      <a:pt x="2759145" y="1836765"/>
                      <a:pt x="2714695" y="1812381"/>
                    </a:cubicBezTo>
                    <a:cubicBezTo>
                      <a:pt x="2670245" y="1787997"/>
                      <a:pt x="2621605" y="1769836"/>
                      <a:pt x="2581345" y="1738658"/>
                    </a:cubicBezTo>
                    <a:cubicBezTo>
                      <a:pt x="2449011" y="1636041"/>
                      <a:pt x="2449774" y="1431889"/>
                      <a:pt x="2343538" y="1302413"/>
                    </a:cubicBezTo>
                    <a:cubicBezTo>
                      <a:pt x="2205108" y="1133820"/>
                      <a:pt x="1926343" y="1136868"/>
                      <a:pt x="1791913" y="965037"/>
                    </a:cubicBezTo>
                    <a:cubicBezTo>
                      <a:pt x="1690313" y="835433"/>
                      <a:pt x="1705807" y="650839"/>
                      <a:pt x="1645101" y="497931"/>
                    </a:cubicBezTo>
                    <a:cubicBezTo>
                      <a:pt x="1582744" y="340768"/>
                      <a:pt x="1441266" y="225262"/>
                      <a:pt x="1286072" y="158206"/>
                    </a:cubicBezTo>
                    <a:cubicBezTo>
                      <a:pt x="1130878" y="91150"/>
                      <a:pt x="961016" y="66639"/>
                      <a:pt x="793312" y="44858"/>
                    </a:cubicBezTo>
                    <a:cubicBezTo>
                      <a:pt x="656279" y="27078"/>
                      <a:pt x="509658" y="12283"/>
                      <a:pt x="386404" y="74703"/>
                    </a:cubicBezTo>
                    <a:cubicBezTo>
                      <a:pt x="332620" y="101945"/>
                      <a:pt x="287090" y="132489"/>
                      <a:pt x="226956" y="103596"/>
                    </a:cubicBezTo>
                    <a:cubicBezTo>
                      <a:pt x="183204" y="82577"/>
                      <a:pt x="164408" y="12346"/>
                      <a:pt x="119450" y="1615"/>
                    </a:cubicBezTo>
                    <a:cubicBezTo>
                      <a:pt x="54617" y="-13942"/>
                      <a:pt x="-2279" y="86705"/>
                      <a:pt x="70" y="140236"/>
                    </a:cubicBezTo>
                    <a:cubicBezTo>
                      <a:pt x="9595" y="362422"/>
                      <a:pt x="467367" y="295556"/>
                      <a:pt x="582111" y="4336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13"/>
              <p:cNvSpPr/>
              <p:nvPr/>
            </p:nvSpPr>
            <p:spPr>
              <a:xfrm rot="-1272255">
                <a:off x="-138827" y="3651395"/>
                <a:ext cx="891936" cy="1150709"/>
              </a:xfrm>
              <a:custGeom>
                <a:rect b="b" l="l" r="r" t="t"/>
                <a:pathLst>
                  <a:path extrusionOk="0" h="1435187" w="1112440">
                    <a:moveTo>
                      <a:pt x="1111765" y="1369973"/>
                    </a:moveTo>
                    <a:cubicBezTo>
                      <a:pt x="1119702" y="1169440"/>
                      <a:pt x="1057980" y="1064411"/>
                      <a:pt x="912946" y="1001229"/>
                    </a:cubicBezTo>
                    <a:cubicBezTo>
                      <a:pt x="855796" y="976337"/>
                      <a:pt x="794201" y="963129"/>
                      <a:pt x="736226" y="940142"/>
                    </a:cubicBezTo>
                    <a:cubicBezTo>
                      <a:pt x="678250" y="917155"/>
                      <a:pt x="621926" y="877785"/>
                      <a:pt x="601796" y="818603"/>
                    </a:cubicBezTo>
                    <a:cubicBezTo>
                      <a:pt x="577666" y="746848"/>
                      <a:pt x="613036" y="662964"/>
                      <a:pt x="580651" y="594448"/>
                    </a:cubicBezTo>
                    <a:cubicBezTo>
                      <a:pt x="539820" y="508088"/>
                      <a:pt x="407105" y="481291"/>
                      <a:pt x="392310" y="386866"/>
                    </a:cubicBezTo>
                    <a:cubicBezTo>
                      <a:pt x="388182" y="360196"/>
                      <a:pt x="394977" y="333209"/>
                      <a:pt x="401771" y="307174"/>
                    </a:cubicBezTo>
                    <a:cubicBezTo>
                      <a:pt x="408566" y="281139"/>
                      <a:pt x="415360" y="254088"/>
                      <a:pt x="411169" y="227418"/>
                    </a:cubicBezTo>
                    <a:cubicBezTo>
                      <a:pt x="406978" y="200748"/>
                      <a:pt x="388690" y="174459"/>
                      <a:pt x="362211" y="169569"/>
                    </a:cubicBezTo>
                    <a:cubicBezTo>
                      <a:pt x="335731" y="164680"/>
                      <a:pt x="305886" y="190715"/>
                      <a:pt x="313824" y="216496"/>
                    </a:cubicBezTo>
                    <a:cubicBezTo>
                      <a:pt x="322333" y="244182"/>
                      <a:pt x="349638" y="260946"/>
                      <a:pt x="341700" y="294474"/>
                    </a:cubicBezTo>
                    <a:cubicBezTo>
                      <a:pt x="337585" y="310889"/>
                      <a:pt x="325743" y="324268"/>
                      <a:pt x="309950" y="330351"/>
                    </a:cubicBezTo>
                    <a:cubicBezTo>
                      <a:pt x="292615" y="336701"/>
                      <a:pt x="258007" y="333336"/>
                      <a:pt x="254642" y="357021"/>
                    </a:cubicBezTo>
                    <a:cubicBezTo>
                      <a:pt x="254254" y="366616"/>
                      <a:pt x="255454" y="376205"/>
                      <a:pt x="258198" y="385406"/>
                    </a:cubicBezTo>
                    <a:cubicBezTo>
                      <a:pt x="260954" y="394728"/>
                      <a:pt x="259442" y="404799"/>
                      <a:pt x="254070" y="412901"/>
                    </a:cubicBezTo>
                    <a:cubicBezTo>
                      <a:pt x="244609" y="424268"/>
                      <a:pt x="225051" y="420648"/>
                      <a:pt x="215272" y="409599"/>
                    </a:cubicBezTo>
                    <a:cubicBezTo>
                      <a:pt x="190316" y="381469"/>
                      <a:pt x="205874" y="329335"/>
                      <a:pt x="215970" y="298157"/>
                    </a:cubicBezTo>
                    <a:cubicBezTo>
                      <a:pt x="229559" y="256374"/>
                      <a:pt x="251911" y="218210"/>
                      <a:pt x="270898" y="178777"/>
                    </a:cubicBezTo>
                    <a:cubicBezTo>
                      <a:pt x="289884" y="139343"/>
                      <a:pt x="301759" y="93687"/>
                      <a:pt x="283280" y="54888"/>
                    </a:cubicBezTo>
                    <a:cubicBezTo>
                      <a:pt x="262262" y="10438"/>
                      <a:pt x="205175" y="-8612"/>
                      <a:pt x="157614" y="3644"/>
                    </a:cubicBezTo>
                    <a:cubicBezTo>
                      <a:pt x="110052" y="15899"/>
                      <a:pt x="72333" y="52793"/>
                      <a:pt x="46933" y="94766"/>
                    </a:cubicBezTo>
                    <a:cubicBezTo>
                      <a:pt x="-26219" y="215924"/>
                      <a:pt x="-6788" y="374865"/>
                      <a:pt x="56712" y="501166"/>
                    </a:cubicBezTo>
                    <a:cubicBezTo>
                      <a:pt x="120212" y="627468"/>
                      <a:pt x="221812" y="730211"/>
                      <a:pt x="315665" y="836002"/>
                    </a:cubicBezTo>
                    <a:cubicBezTo>
                      <a:pt x="384309" y="913154"/>
                      <a:pt x="453079" y="995514"/>
                      <a:pt x="547123" y="1038186"/>
                    </a:cubicBezTo>
                    <a:cubicBezTo>
                      <a:pt x="633991" y="1077556"/>
                      <a:pt x="733940" y="1078762"/>
                      <a:pt x="822332" y="1114767"/>
                    </a:cubicBezTo>
                    <a:cubicBezTo>
                      <a:pt x="950856" y="1167091"/>
                      <a:pt x="1044582" y="1296631"/>
                      <a:pt x="1053408" y="14351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3"/>
              <p:cNvSpPr/>
              <p:nvPr/>
            </p:nvSpPr>
            <p:spPr>
              <a:xfrm rot="-1272255">
                <a:off x="-977392" y="2907491"/>
                <a:ext cx="3617768" cy="2959003"/>
              </a:xfrm>
              <a:custGeom>
                <a:rect b="b" l="l" r="r" t="t"/>
                <a:pathLst>
                  <a:path extrusionOk="0" h="3690528" w="4512152">
                    <a:moveTo>
                      <a:pt x="4350436" y="3161510"/>
                    </a:moveTo>
                    <a:cubicBezTo>
                      <a:pt x="4186797" y="3018127"/>
                      <a:pt x="3955974" y="2977360"/>
                      <a:pt x="3738486" y="2982567"/>
                    </a:cubicBezTo>
                    <a:cubicBezTo>
                      <a:pt x="3567989" y="2986504"/>
                      <a:pt x="3362566" y="2999521"/>
                      <a:pt x="3265411" y="2859377"/>
                    </a:cubicBezTo>
                    <a:cubicBezTo>
                      <a:pt x="3180131" y="2736314"/>
                      <a:pt x="3228899" y="2552037"/>
                      <a:pt x="3135617" y="2435007"/>
                    </a:cubicBezTo>
                    <a:cubicBezTo>
                      <a:pt x="3040748" y="2315944"/>
                      <a:pt x="2859456" y="2331883"/>
                      <a:pt x="2708453" y="2350615"/>
                    </a:cubicBezTo>
                    <a:cubicBezTo>
                      <a:pt x="2557450" y="2369348"/>
                      <a:pt x="2368093" y="2359886"/>
                      <a:pt x="2302053" y="2222853"/>
                    </a:cubicBezTo>
                    <a:cubicBezTo>
                      <a:pt x="2261921" y="2139922"/>
                      <a:pt x="2285416" y="2039783"/>
                      <a:pt x="2259825" y="1951264"/>
                    </a:cubicBezTo>
                    <a:cubicBezTo>
                      <a:pt x="2222297" y="1821215"/>
                      <a:pt x="2088820" y="1744063"/>
                      <a:pt x="1959915" y="1702661"/>
                    </a:cubicBezTo>
                    <a:cubicBezTo>
                      <a:pt x="1831010" y="1661259"/>
                      <a:pt x="1691881" y="1640367"/>
                      <a:pt x="1580756" y="1562961"/>
                    </a:cubicBezTo>
                    <a:cubicBezTo>
                      <a:pt x="1418006" y="1449931"/>
                      <a:pt x="1352156" y="1241778"/>
                      <a:pt x="1326185" y="1045309"/>
                    </a:cubicBezTo>
                    <a:cubicBezTo>
                      <a:pt x="1300213" y="848840"/>
                      <a:pt x="1303198" y="645259"/>
                      <a:pt x="1232395" y="460283"/>
                    </a:cubicBezTo>
                    <a:cubicBezTo>
                      <a:pt x="1122223" y="173073"/>
                      <a:pt x="812533" y="-35525"/>
                      <a:pt x="507416" y="5052"/>
                    </a:cubicBezTo>
                    <a:cubicBezTo>
                      <a:pt x="-248234" y="105509"/>
                      <a:pt x="-77483" y="1205710"/>
                      <a:pt x="481635" y="1451963"/>
                    </a:cubicBezTo>
                    <a:cubicBezTo>
                      <a:pt x="790562" y="1587980"/>
                      <a:pt x="1170927" y="1526639"/>
                      <a:pt x="1453693" y="1710979"/>
                    </a:cubicBezTo>
                    <a:cubicBezTo>
                      <a:pt x="1825676" y="1953486"/>
                      <a:pt x="1862125" y="2504729"/>
                      <a:pt x="2191563" y="2802100"/>
                    </a:cubicBezTo>
                    <a:cubicBezTo>
                      <a:pt x="2403780" y="2993870"/>
                      <a:pt x="2704897" y="3049750"/>
                      <a:pt x="2990520" y="3064546"/>
                    </a:cubicBezTo>
                    <a:cubicBezTo>
                      <a:pt x="3276143" y="3079341"/>
                      <a:pt x="3567544" y="3060990"/>
                      <a:pt x="3843388" y="3136554"/>
                    </a:cubicBezTo>
                    <a:cubicBezTo>
                      <a:pt x="4119232" y="3212120"/>
                      <a:pt x="4386186" y="3409604"/>
                      <a:pt x="4439463" y="3690528"/>
                    </a:cubicBezTo>
                    <a:cubicBezTo>
                      <a:pt x="4570717" y="3516983"/>
                      <a:pt x="4514139" y="3304893"/>
                      <a:pt x="4350436" y="316151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13"/>
              <p:cNvSpPr/>
              <p:nvPr/>
            </p:nvSpPr>
            <p:spPr>
              <a:xfrm rot="-1272255">
                <a:off x="633095" y="4421643"/>
                <a:ext cx="229001" cy="331706"/>
              </a:xfrm>
              <a:custGeom>
                <a:rect b="b" l="l" r="r" t="t"/>
                <a:pathLst>
                  <a:path extrusionOk="0" h="413710" w="285615">
                    <a:moveTo>
                      <a:pt x="67784" y="104562"/>
                    </a:moveTo>
                    <a:cubicBezTo>
                      <a:pt x="99534" y="140821"/>
                      <a:pt x="104995" y="192256"/>
                      <a:pt x="120934" y="237912"/>
                    </a:cubicBezTo>
                    <a:cubicBezTo>
                      <a:pt x="141190" y="295570"/>
                      <a:pt x="179163" y="345037"/>
                      <a:pt x="216565" y="393424"/>
                    </a:cubicBezTo>
                    <a:cubicBezTo>
                      <a:pt x="221156" y="400295"/>
                      <a:pt x="227150" y="406118"/>
                      <a:pt x="234154" y="410505"/>
                    </a:cubicBezTo>
                    <a:cubicBezTo>
                      <a:pt x="257649" y="423205"/>
                      <a:pt x="286605" y="395837"/>
                      <a:pt x="285589" y="369167"/>
                    </a:cubicBezTo>
                    <a:cubicBezTo>
                      <a:pt x="284573" y="342497"/>
                      <a:pt x="264825" y="320653"/>
                      <a:pt x="244886" y="303064"/>
                    </a:cubicBezTo>
                    <a:cubicBezTo>
                      <a:pt x="224947" y="285474"/>
                      <a:pt x="202595" y="268202"/>
                      <a:pt x="193070" y="243373"/>
                    </a:cubicBezTo>
                    <a:cubicBezTo>
                      <a:pt x="180052" y="209655"/>
                      <a:pt x="194086" y="171618"/>
                      <a:pt x="189514" y="135805"/>
                    </a:cubicBezTo>
                    <a:cubicBezTo>
                      <a:pt x="184815" y="98339"/>
                      <a:pt x="159669" y="65955"/>
                      <a:pt x="128998" y="43666"/>
                    </a:cubicBezTo>
                    <a:cubicBezTo>
                      <a:pt x="108043" y="28489"/>
                      <a:pt x="39336" y="-15389"/>
                      <a:pt x="10571" y="5566"/>
                    </a:cubicBezTo>
                    <a:cubicBezTo>
                      <a:pt x="-28228" y="34522"/>
                      <a:pt x="51020" y="85386"/>
                      <a:pt x="67784" y="1045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9" name="Google Shape;689;p13"/>
          <p:cNvGrpSpPr/>
          <p:nvPr/>
        </p:nvGrpSpPr>
        <p:grpSpPr>
          <a:xfrm>
            <a:off x="8253801" y="113356"/>
            <a:ext cx="1306049" cy="494907"/>
            <a:chOff x="6324362" y="4064222"/>
            <a:chExt cx="717137" cy="271747"/>
          </a:xfrm>
        </p:grpSpPr>
        <p:sp>
          <p:nvSpPr>
            <p:cNvPr id="690" name="Google Shape;690;p13"/>
            <p:cNvSpPr/>
            <p:nvPr/>
          </p:nvSpPr>
          <p:spPr>
            <a:xfrm>
              <a:off x="6324362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6387989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6451616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515243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578870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4249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706123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6769751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683337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6897005" y="4064222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6960632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7024258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6324362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6387989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6451616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6515243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6578870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6" y="22987"/>
                    <a:pt x="-1" y="17841"/>
                    <a:pt x="-1" y="11493"/>
                  </a:cubicBezTo>
                  <a:cubicBezTo>
                    <a:pt x="-1" y="5146"/>
                    <a:pt x="5146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664249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6706123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6769751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5" y="22987"/>
                    <a:pt x="-1" y="17841"/>
                    <a:pt x="-1" y="11493"/>
                  </a:cubicBezTo>
                  <a:cubicBezTo>
                    <a:pt x="-1" y="5146"/>
                    <a:pt x="5145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683337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6897005" y="4127849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6960632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7024258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6324362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6387989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6451616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6515243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6578870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664249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6706123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6769751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683337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6897005" y="4191476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6960632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7024258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6324362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6387989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6451616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6515243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6578870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664249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6706123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6769751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683337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6897005" y="4255103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6960632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7024258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6324362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6387989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6451616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6515243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6578870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664249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6706123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6769751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683337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6897005" y="4318730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6960632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7024258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376510">
            <a:off x="-3468916" y="-835963"/>
            <a:ext cx="12116331" cy="6815427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53" name="Google Shape;753;p14"/>
          <p:cNvGrpSpPr/>
          <p:nvPr/>
        </p:nvGrpSpPr>
        <p:grpSpPr>
          <a:xfrm>
            <a:off x="6006339" y="3555711"/>
            <a:ext cx="3823231" cy="2675405"/>
            <a:chOff x="-826424" y="3813439"/>
            <a:chExt cx="3091978" cy="2163692"/>
          </a:xfrm>
        </p:grpSpPr>
        <p:grpSp>
          <p:nvGrpSpPr>
            <p:cNvPr id="754" name="Google Shape;754;p14"/>
            <p:cNvGrpSpPr/>
            <p:nvPr/>
          </p:nvGrpSpPr>
          <p:grpSpPr>
            <a:xfrm flipH="1" rot="-10496329">
              <a:off x="-747796" y="3939161"/>
              <a:ext cx="2934723" cy="1912248"/>
              <a:chOff x="779630" y="1253792"/>
              <a:chExt cx="5198792" cy="3387502"/>
            </a:xfrm>
          </p:grpSpPr>
          <p:sp>
            <p:nvSpPr>
              <p:cNvPr id="755" name="Google Shape;755;p14"/>
              <p:cNvSpPr/>
              <p:nvPr/>
            </p:nvSpPr>
            <p:spPr>
              <a:xfrm rot="-1589938">
                <a:off x="2673235" y="2155512"/>
                <a:ext cx="2734719" cy="1979681"/>
              </a:xfrm>
              <a:custGeom>
                <a:rect b="b" l="l" r="r" t="t"/>
                <a:pathLst>
                  <a:path extrusionOk="0" h="2042306" w="2821229">
                    <a:moveTo>
                      <a:pt x="582111" y="433669"/>
                    </a:moveTo>
                    <a:cubicBezTo>
                      <a:pt x="624910" y="485104"/>
                      <a:pt x="638753" y="554319"/>
                      <a:pt x="672980" y="611914"/>
                    </a:cubicBezTo>
                    <a:cubicBezTo>
                      <a:pt x="788994" y="806668"/>
                      <a:pt x="1102303" y="820511"/>
                      <a:pt x="1196664" y="1026632"/>
                    </a:cubicBezTo>
                    <a:cubicBezTo>
                      <a:pt x="1215714" y="1068733"/>
                      <a:pt x="1223715" y="1115532"/>
                      <a:pt x="1241559" y="1158141"/>
                    </a:cubicBezTo>
                    <a:cubicBezTo>
                      <a:pt x="1259402" y="1200749"/>
                      <a:pt x="1291660" y="1242088"/>
                      <a:pt x="1336809" y="1251549"/>
                    </a:cubicBezTo>
                    <a:cubicBezTo>
                      <a:pt x="1381957" y="1261011"/>
                      <a:pt x="1436377" y="1222085"/>
                      <a:pt x="1427423" y="1176619"/>
                    </a:cubicBezTo>
                    <a:cubicBezTo>
                      <a:pt x="1419168" y="1134899"/>
                      <a:pt x="1370654" y="1117501"/>
                      <a:pt x="1337825" y="1090386"/>
                    </a:cubicBezTo>
                    <a:cubicBezTo>
                      <a:pt x="1262768" y="1028283"/>
                      <a:pt x="1268292" y="908077"/>
                      <a:pt x="1205999" y="833148"/>
                    </a:cubicBezTo>
                    <a:cubicBezTo>
                      <a:pt x="1165549" y="784443"/>
                      <a:pt x="1102621" y="761901"/>
                      <a:pt x="1043312" y="739866"/>
                    </a:cubicBezTo>
                    <a:cubicBezTo>
                      <a:pt x="984003" y="717832"/>
                      <a:pt x="921582" y="691352"/>
                      <a:pt x="886530" y="638647"/>
                    </a:cubicBezTo>
                    <a:cubicBezTo>
                      <a:pt x="851478" y="585942"/>
                      <a:pt x="860749" y="499773"/>
                      <a:pt x="919550" y="476277"/>
                    </a:cubicBezTo>
                    <a:cubicBezTo>
                      <a:pt x="969017" y="456529"/>
                      <a:pt x="1024452" y="489549"/>
                      <a:pt x="1058806" y="530252"/>
                    </a:cubicBezTo>
                    <a:cubicBezTo>
                      <a:pt x="1093159" y="570956"/>
                      <a:pt x="1117353" y="621058"/>
                      <a:pt x="1159390" y="653760"/>
                    </a:cubicBezTo>
                    <a:cubicBezTo>
                      <a:pt x="1220667" y="701448"/>
                      <a:pt x="1314330" y="707926"/>
                      <a:pt x="1355541" y="773775"/>
                    </a:cubicBezTo>
                    <a:cubicBezTo>
                      <a:pt x="1397769" y="841212"/>
                      <a:pt x="1359796" y="930493"/>
                      <a:pt x="1376306" y="1008280"/>
                    </a:cubicBezTo>
                    <a:cubicBezTo>
                      <a:pt x="1400309" y="1121311"/>
                      <a:pt x="1526547" y="1176683"/>
                      <a:pt x="1637862" y="1207289"/>
                    </a:cubicBezTo>
                    <a:cubicBezTo>
                      <a:pt x="1749178" y="1237896"/>
                      <a:pt x="1876686" y="1272186"/>
                      <a:pt x="1928184" y="1375628"/>
                    </a:cubicBezTo>
                    <a:cubicBezTo>
                      <a:pt x="1968507" y="1456654"/>
                      <a:pt x="1948758" y="1559207"/>
                      <a:pt x="1994923" y="1637121"/>
                    </a:cubicBezTo>
                    <a:cubicBezTo>
                      <a:pt x="2051120" y="1731863"/>
                      <a:pt x="2177930" y="1751421"/>
                      <a:pt x="2287912" y="1757771"/>
                    </a:cubicBezTo>
                    <a:cubicBezTo>
                      <a:pt x="2397894" y="1764121"/>
                      <a:pt x="2523433" y="1775932"/>
                      <a:pt x="2588775" y="1864641"/>
                    </a:cubicBezTo>
                    <a:cubicBezTo>
                      <a:pt x="2614619" y="1899757"/>
                      <a:pt x="2626875" y="1942873"/>
                      <a:pt x="2650243" y="1979830"/>
                    </a:cubicBezTo>
                    <a:cubicBezTo>
                      <a:pt x="2673611" y="2016788"/>
                      <a:pt x="2714061" y="2049172"/>
                      <a:pt x="2756860" y="2041045"/>
                    </a:cubicBezTo>
                    <a:cubicBezTo>
                      <a:pt x="2806834" y="2031520"/>
                      <a:pt x="2831980" y="1968591"/>
                      <a:pt x="2816867" y="1920014"/>
                    </a:cubicBezTo>
                    <a:cubicBezTo>
                      <a:pt x="2801754" y="1871436"/>
                      <a:pt x="2759145" y="1836765"/>
                      <a:pt x="2714695" y="1812381"/>
                    </a:cubicBezTo>
                    <a:cubicBezTo>
                      <a:pt x="2670245" y="1787997"/>
                      <a:pt x="2621605" y="1769836"/>
                      <a:pt x="2581345" y="1738658"/>
                    </a:cubicBezTo>
                    <a:cubicBezTo>
                      <a:pt x="2449011" y="1636041"/>
                      <a:pt x="2449774" y="1431889"/>
                      <a:pt x="2343538" y="1302413"/>
                    </a:cubicBezTo>
                    <a:cubicBezTo>
                      <a:pt x="2205108" y="1133820"/>
                      <a:pt x="1926343" y="1136868"/>
                      <a:pt x="1791913" y="965037"/>
                    </a:cubicBezTo>
                    <a:cubicBezTo>
                      <a:pt x="1690313" y="835433"/>
                      <a:pt x="1705807" y="650839"/>
                      <a:pt x="1645101" y="497931"/>
                    </a:cubicBezTo>
                    <a:cubicBezTo>
                      <a:pt x="1582744" y="340768"/>
                      <a:pt x="1441266" y="225262"/>
                      <a:pt x="1286072" y="158206"/>
                    </a:cubicBezTo>
                    <a:cubicBezTo>
                      <a:pt x="1130878" y="91150"/>
                      <a:pt x="961016" y="66639"/>
                      <a:pt x="793312" y="44858"/>
                    </a:cubicBezTo>
                    <a:cubicBezTo>
                      <a:pt x="656279" y="27078"/>
                      <a:pt x="509658" y="12283"/>
                      <a:pt x="386404" y="74703"/>
                    </a:cubicBezTo>
                    <a:cubicBezTo>
                      <a:pt x="332620" y="101945"/>
                      <a:pt x="287090" y="132489"/>
                      <a:pt x="226956" y="103596"/>
                    </a:cubicBezTo>
                    <a:cubicBezTo>
                      <a:pt x="183204" y="82577"/>
                      <a:pt x="164408" y="12346"/>
                      <a:pt x="119450" y="1615"/>
                    </a:cubicBezTo>
                    <a:cubicBezTo>
                      <a:pt x="54617" y="-13942"/>
                      <a:pt x="-2279" y="86705"/>
                      <a:pt x="70" y="140236"/>
                    </a:cubicBezTo>
                    <a:cubicBezTo>
                      <a:pt x="9595" y="362422"/>
                      <a:pt x="467367" y="295556"/>
                      <a:pt x="582111" y="4336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14"/>
              <p:cNvSpPr/>
              <p:nvPr/>
            </p:nvSpPr>
            <p:spPr>
              <a:xfrm rot="-1589938">
                <a:off x="3193341" y="2563300"/>
                <a:ext cx="1114872" cy="707439"/>
              </a:xfrm>
              <a:custGeom>
                <a:rect b="b" l="l" r="r" t="t"/>
                <a:pathLst>
                  <a:path extrusionOk="0" h="729818" w="1150140">
                    <a:moveTo>
                      <a:pt x="1139571" y="729187"/>
                    </a:moveTo>
                    <a:cubicBezTo>
                      <a:pt x="1093089" y="730393"/>
                      <a:pt x="1045464" y="731409"/>
                      <a:pt x="1001332" y="716805"/>
                    </a:cubicBezTo>
                    <a:cubicBezTo>
                      <a:pt x="957199" y="702199"/>
                      <a:pt x="916305" y="668608"/>
                      <a:pt x="906082" y="623142"/>
                    </a:cubicBezTo>
                    <a:cubicBezTo>
                      <a:pt x="895350" y="574247"/>
                      <a:pt x="921576" y="524908"/>
                      <a:pt x="922719" y="474869"/>
                    </a:cubicBezTo>
                    <a:cubicBezTo>
                      <a:pt x="922985" y="414608"/>
                      <a:pt x="887711" y="359852"/>
                      <a:pt x="832739" y="335169"/>
                    </a:cubicBezTo>
                    <a:cubicBezTo>
                      <a:pt x="772858" y="309388"/>
                      <a:pt x="695008" y="321771"/>
                      <a:pt x="649669" y="274908"/>
                    </a:cubicBezTo>
                    <a:cubicBezTo>
                      <a:pt x="620903" y="245190"/>
                      <a:pt x="614617" y="199470"/>
                      <a:pt x="587756" y="168101"/>
                    </a:cubicBezTo>
                    <a:cubicBezTo>
                      <a:pt x="557784" y="133112"/>
                      <a:pt x="508635" y="122508"/>
                      <a:pt x="462915" y="116856"/>
                    </a:cubicBezTo>
                    <a:cubicBezTo>
                      <a:pt x="307486" y="97787"/>
                      <a:pt x="149777" y="111541"/>
                      <a:pt x="0" y="157242"/>
                    </a:cubicBezTo>
                    <a:cubicBezTo>
                      <a:pt x="203581" y="29290"/>
                      <a:pt x="452438" y="-32496"/>
                      <a:pt x="687705" y="17098"/>
                    </a:cubicBezTo>
                    <a:cubicBezTo>
                      <a:pt x="856488" y="52658"/>
                      <a:pt x="1023302" y="144098"/>
                      <a:pt x="1102423" y="297387"/>
                    </a:cubicBezTo>
                    <a:cubicBezTo>
                      <a:pt x="1171321" y="430292"/>
                      <a:pt x="1147763" y="579390"/>
                      <a:pt x="1139571" y="72918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4"/>
              <p:cNvSpPr/>
              <p:nvPr/>
            </p:nvSpPr>
            <p:spPr>
              <a:xfrm rot="-1871098">
                <a:off x="1816643" y="1616418"/>
                <a:ext cx="1802033" cy="1437778"/>
              </a:xfrm>
              <a:custGeom>
                <a:rect b="b" l="l" r="r" t="t"/>
                <a:pathLst>
                  <a:path extrusionOk="0" h="1481847" w="1622778">
                    <a:moveTo>
                      <a:pt x="514323" y="464323"/>
                    </a:moveTo>
                    <a:cubicBezTo>
                      <a:pt x="535271" y="511498"/>
                      <a:pt x="560614" y="556589"/>
                      <a:pt x="590015" y="599007"/>
                    </a:cubicBezTo>
                    <a:cubicBezTo>
                      <a:pt x="622336" y="644028"/>
                      <a:pt x="659420" y="679080"/>
                      <a:pt x="686852" y="684033"/>
                    </a:cubicBezTo>
                    <a:cubicBezTo>
                      <a:pt x="714284" y="688986"/>
                      <a:pt x="729207" y="659141"/>
                      <a:pt x="717459" y="609103"/>
                    </a:cubicBezTo>
                    <a:cubicBezTo>
                      <a:pt x="705712" y="559065"/>
                      <a:pt x="673517" y="503947"/>
                      <a:pt x="657706" y="452639"/>
                    </a:cubicBezTo>
                    <a:cubicBezTo>
                      <a:pt x="639037" y="391870"/>
                      <a:pt x="648371" y="346023"/>
                      <a:pt x="676756" y="343419"/>
                    </a:cubicBezTo>
                    <a:cubicBezTo>
                      <a:pt x="705140" y="340816"/>
                      <a:pt x="749781" y="378408"/>
                      <a:pt x="786547" y="432891"/>
                    </a:cubicBezTo>
                    <a:cubicBezTo>
                      <a:pt x="822977" y="487679"/>
                      <a:pt x="849025" y="548702"/>
                      <a:pt x="863382" y="612913"/>
                    </a:cubicBezTo>
                    <a:cubicBezTo>
                      <a:pt x="870367" y="647013"/>
                      <a:pt x="871891" y="676985"/>
                      <a:pt x="877606" y="710195"/>
                    </a:cubicBezTo>
                    <a:cubicBezTo>
                      <a:pt x="883683" y="747889"/>
                      <a:pt x="896250" y="784243"/>
                      <a:pt x="914754" y="817637"/>
                    </a:cubicBezTo>
                    <a:cubicBezTo>
                      <a:pt x="987525" y="943621"/>
                      <a:pt x="1073504" y="902473"/>
                      <a:pt x="1149069" y="1001787"/>
                    </a:cubicBezTo>
                    <a:cubicBezTo>
                      <a:pt x="1190534" y="1056461"/>
                      <a:pt x="1216760" y="1137805"/>
                      <a:pt x="1258416" y="1191399"/>
                    </a:cubicBezTo>
                    <a:cubicBezTo>
                      <a:pt x="1320646" y="1271408"/>
                      <a:pt x="1363191" y="1235213"/>
                      <a:pt x="1419579" y="1251343"/>
                    </a:cubicBezTo>
                    <a:cubicBezTo>
                      <a:pt x="1506383" y="1276171"/>
                      <a:pt x="1465934" y="1387740"/>
                      <a:pt x="1622779" y="1481847"/>
                    </a:cubicBezTo>
                    <a:cubicBezTo>
                      <a:pt x="1329917" y="1411997"/>
                      <a:pt x="1209267" y="1425142"/>
                      <a:pt x="882115" y="1240547"/>
                    </a:cubicBezTo>
                    <a:cubicBezTo>
                      <a:pt x="632496" y="1099958"/>
                      <a:pt x="376274" y="894980"/>
                      <a:pt x="147039" y="453147"/>
                    </a:cubicBezTo>
                    <a:cubicBezTo>
                      <a:pt x="88936" y="341133"/>
                      <a:pt x="5814" y="169239"/>
                      <a:pt x="290" y="68782"/>
                    </a:cubicBezTo>
                    <a:cubicBezTo>
                      <a:pt x="-6060" y="-50344"/>
                      <a:pt x="93127" y="-624"/>
                      <a:pt x="173709" y="110628"/>
                    </a:cubicBezTo>
                    <a:cubicBezTo>
                      <a:pt x="216253" y="169429"/>
                      <a:pt x="261974" y="265314"/>
                      <a:pt x="305916" y="281253"/>
                    </a:cubicBezTo>
                    <a:cubicBezTo>
                      <a:pt x="329093" y="289635"/>
                      <a:pt x="345413" y="279983"/>
                      <a:pt x="364145" y="276808"/>
                    </a:cubicBezTo>
                    <a:cubicBezTo>
                      <a:pt x="382878" y="273633"/>
                      <a:pt x="407389" y="278967"/>
                      <a:pt x="433995" y="309764"/>
                    </a:cubicBezTo>
                    <a:cubicBezTo>
                      <a:pt x="464094" y="344816"/>
                      <a:pt x="485240" y="398664"/>
                      <a:pt x="506195" y="446480"/>
                    </a:cubicBezTo>
                    <a:cubicBezTo>
                      <a:pt x="508925" y="452449"/>
                      <a:pt x="511592" y="458354"/>
                      <a:pt x="514323" y="4643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-1589938">
                <a:off x="4337112" y="2644986"/>
                <a:ext cx="6155" cy="6155"/>
              </a:xfrm>
              <a:custGeom>
                <a:rect b="b" l="l" r="r" t="t"/>
                <a:pathLst>
                  <a:path extrusionOk="0" h="6350" w="635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155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14"/>
              <p:cNvSpPr/>
              <p:nvPr/>
            </p:nvSpPr>
            <p:spPr>
              <a:xfrm rot="-1589938">
                <a:off x="5146862" y="2475350"/>
                <a:ext cx="715834" cy="687286"/>
              </a:xfrm>
              <a:custGeom>
                <a:rect b="b" l="l" r="r" t="t"/>
                <a:pathLst>
                  <a:path extrusionOk="0" h="709028" w="738479">
                    <a:moveTo>
                      <a:pt x="698959" y="709024"/>
                    </a:moveTo>
                    <a:cubicBezTo>
                      <a:pt x="681369" y="709024"/>
                      <a:pt x="664732" y="697213"/>
                      <a:pt x="653937" y="684513"/>
                    </a:cubicBezTo>
                    <a:cubicBezTo>
                      <a:pt x="648546" y="677915"/>
                      <a:pt x="643517" y="671025"/>
                      <a:pt x="638888" y="663875"/>
                    </a:cubicBezTo>
                    <a:cubicBezTo>
                      <a:pt x="632817" y="654192"/>
                      <a:pt x="625750" y="645168"/>
                      <a:pt x="617806" y="636951"/>
                    </a:cubicBezTo>
                    <a:cubicBezTo>
                      <a:pt x="602185" y="621965"/>
                      <a:pt x="588977" y="624251"/>
                      <a:pt x="573356" y="626347"/>
                    </a:cubicBezTo>
                    <a:cubicBezTo>
                      <a:pt x="562116" y="628893"/>
                      <a:pt x="550426" y="628741"/>
                      <a:pt x="539256" y="625902"/>
                    </a:cubicBezTo>
                    <a:cubicBezTo>
                      <a:pt x="512967" y="618028"/>
                      <a:pt x="495885" y="595930"/>
                      <a:pt x="479312" y="574594"/>
                    </a:cubicBezTo>
                    <a:cubicBezTo>
                      <a:pt x="470390" y="562256"/>
                      <a:pt x="460313" y="550794"/>
                      <a:pt x="449213" y="540368"/>
                    </a:cubicBezTo>
                    <a:cubicBezTo>
                      <a:pt x="420956" y="515666"/>
                      <a:pt x="379998" y="504490"/>
                      <a:pt x="324054" y="506332"/>
                    </a:cubicBezTo>
                    <a:cubicBezTo>
                      <a:pt x="309386" y="506776"/>
                      <a:pt x="294400" y="507983"/>
                      <a:pt x="279922" y="509126"/>
                    </a:cubicBezTo>
                    <a:cubicBezTo>
                      <a:pt x="249601" y="512599"/>
                      <a:pt x="219007" y="512961"/>
                      <a:pt x="188609" y="510205"/>
                    </a:cubicBezTo>
                    <a:cubicBezTo>
                      <a:pt x="147271" y="504998"/>
                      <a:pt x="96534" y="483218"/>
                      <a:pt x="78183" y="437625"/>
                    </a:cubicBezTo>
                    <a:cubicBezTo>
                      <a:pt x="63070" y="400096"/>
                      <a:pt x="74246" y="359202"/>
                      <a:pt x="85041" y="319642"/>
                    </a:cubicBezTo>
                    <a:cubicBezTo>
                      <a:pt x="96216" y="278621"/>
                      <a:pt x="106758" y="239886"/>
                      <a:pt x="91391" y="204072"/>
                    </a:cubicBezTo>
                    <a:cubicBezTo>
                      <a:pt x="82882" y="184641"/>
                      <a:pt x="67260" y="169020"/>
                      <a:pt x="52084" y="153907"/>
                    </a:cubicBezTo>
                    <a:cubicBezTo>
                      <a:pt x="47639" y="149398"/>
                      <a:pt x="43131" y="144953"/>
                      <a:pt x="38876" y="140381"/>
                    </a:cubicBezTo>
                    <a:cubicBezTo>
                      <a:pt x="15191" y="114981"/>
                      <a:pt x="2554" y="91550"/>
                      <a:pt x="332" y="67928"/>
                    </a:cubicBezTo>
                    <a:cubicBezTo>
                      <a:pt x="-2342" y="41963"/>
                      <a:pt x="11336" y="17052"/>
                      <a:pt x="34685" y="5380"/>
                    </a:cubicBezTo>
                    <a:cubicBezTo>
                      <a:pt x="55100" y="-4678"/>
                      <a:pt x="79681" y="-360"/>
                      <a:pt x="95454" y="16048"/>
                    </a:cubicBezTo>
                    <a:cubicBezTo>
                      <a:pt x="113742" y="33574"/>
                      <a:pt x="123839" y="66023"/>
                      <a:pt x="133554" y="97392"/>
                    </a:cubicBezTo>
                    <a:cubicBezTo>
                      <a:pt x="138139" y="113844"/>
                      <a:pt x="144000" y="129916"/>
                      <a:pt x="151081" y="145461"/>
                    </a:cubicBezTo>
                    <a:cubicBezTo>
                      <a:pt x="204300" y="249226"/>
                      <a:pt x="277954" y="341155"/>
                      <a:pt x="367616" y="415717"/>
                    </a:cubicBezTo>
                    <a:cubicBezTo>
                      <a:pt x="416403" y="456205"/>
                      <a:pt x="469667" y="490977"/>
                      <a:pt x="526366" y="519349"/>
                    </a:cubicBezTo>
                    <a:lnTo>
                      <a:pt x="526366" y="519349"/>
                    </a:lnTo>
                    <a:cubicBezTo>
                      <a:pt x="540653" y="526525"/>
                      <a:pt x="559385" y="533891"/>
                      <a:pt x="579198" y="541701"/>
                    </a:cubicBezTo>
                    <a:cubicBezTo>
                      <a:pt x="638316" y="565069"/>
                      <a:pt x="711913" y="594089"/>
                      <a:pt x="733884" y="642222"/>
                    </a:cubicBezTo>
                    <a:cubicBezTo>
                      <a:pt x="740011" y="656096"/>
                      <a:pt x="740011" y="671908"/>
                      <a:pt x="733884" y="685783"/>
                    </a:cubicBezTo>
                    <a:cubicBezTo>
                      <a:pt x="729566" y="696171"/>
                      <a:pt x="720873" y="704121"/>
                      <a:pt x="710135" y="707500"/>
                    </a:cubicBezTo>
                    <a:cubicBezTo>
                      <a:pt x="706509" y="708573"/>
                      <a:pt x="702737" y="709087"/>
                      <a:pt x="698959" y="709024"/>
                    </a:cubicBezTo>
                    <a:close/>
                    <a:moveTo>
                      <a:pt x="589358" y="618409"/>
                    </a:moveTo>
                    <a:cubicBezTo>
                      <a:pt x="601759" y="618320"/>
                      <a:pt x="613646" y="623381"/>
                      <a:pt x="622187" y="632379"/>
                    </a:cubicBezTo>
                    <a:cubicBezTo>
                      <a:pt x="630461" y="640901"/>
                      <a:pt x="637827" y="650267"/>
                      <a:pt x="644158" y="660319"/>
                    </a:cubicBezTo>
                    <a:cubicBezTo>
                      <a:pt x="648660" y="667266"/>
                      <a:pt x="653537" y="673965"/>
                      <a:pt x="658763" y="680385"/>
                    </a:cubicBezTo>
                    <a:cubicBezTo>
                      <a:pt x="670447" y="694101"/>
                      <a:pt x="689434" y="706801"/>
                      <a:pt x="707848" y="701404"/>
                    </a:cubicBezTo>
                    <a:cubicBezTo>
                      <a:pt x="716796" y="698508"/>
                      <a:pt x="724029" y="691853"/>
                      <a:pt x="727660" y="683179"/>
                    </a:cubicBezTo>
                    <a:cubicBezTo>
                      <a:pt x="733001" y="671038"/>
                      <a:pt x="733001" y="657220"/>
                      <a:pt x="727660" y="645079"/>
                    </a:cubicBezTo>
                    <a:cubicBezTo>
                      <a:pt x="706769" y="599232"/>
                      <a:pt x="634506" y="570721"/>
                      <a:pt x="576404" y="547861"/>
                    </a:cubicBezTo>
                    <a:cubicBezTo>
                      <a:pt x="556465" y="539987"/>
                      <a:pt x="537605" y="532557"/>
                      <a:pt x="523064" y="525255"/>
                    </a:cubicBezTo>
                    <a:lnTo>
                      <a:pt x="523064" y="525255"/>
                    </a:lnTo>
                    <a:cubicBezTo>
                      <a:pt x="466028" y="496629"/>
                      <a:pt x="412447" y="461583"/>
                      <a:pt x="363361" y="420797"/>
                    </a:cubicBezTo>
                    <a:cubicBezTo>
                      <a:pt x="273032" y="345670"/>
                      <a:pt x="198839" y="253056"/>
                      <a:pt x="145239" y="148509"/>
                    </a:cubicBezTo>
                    <a:cubicBezTo>
                      <a:pt x="137968" y="132653"/>
                      <a:pt x="131980" y="116238"/>
                      <a:pt x="127332" y="99424"/>
                    </a:cubicBezTo>
                    <a:cubicBezTo>
                      <a:pt x="117807" y="68880"/>
                      <a:pt x="107901" y="37257"/>
                      <a:pt x="90819" y="20811"/>
                    </a:cubicBezTo>
                    <a:cubicBezTo>
                      <a:pt x="77021" y="6148"/>
                      <a:pt x="55234" y="2275"/>
                      <a:pt x="37225" y="11286"/>
                    </a:cubicBezTo>
                    <a:cubicBezTo>
                      <a:pt x="16245" y="21801"/>
                      <a:pt x="3957" y="44204"/>
                      <a:pt x="6364" y="67547"/>
                    </a:cubicBezTo>
                    <a:cubicBezTo>
                      <a:pt x="8523" y="89645"/>
                      <a:pt x="20525" y="111997"/>
                      <a:pt x="43194" y="136190"/>
                    </a:cubicBezTo>
                    <a:cubicBezTo>
                      <a:pt x="47512" y="140762"/>
                      <a:pt x="51894" y="145144"/>
                      <a:pt x="56339" y="149589"/>
                    </a:cubicBezTo>
                    <a:cubicBezTo>
                      <a:pt x="71896" y="165146"/>
                      <a:pt x="88089" y="181339"/>
                      <a:pt x="96979" y="201722"/>
                    </a:cubicBezTo>
                    <a:cubicBezTo>
                      <a:pt x="113489" y="239822"/>
                      <a:pt x="102185" y="281224"/>
                      <a:pt x="91200" y="321483"/>
                    </a:cubicBezTo>
                    <a:cubicBezTo>
                      <a:pt x="80723" y="360028"/>
                      <a:pt x="69864" y="399906"/>
                      <a:pt x="84152" y="435783"/>
                    </a:cubicBezTo>
                    <a:cubicBezTo>
                      <a:pt x="101487" y="478773"/>
                      <a:pt x="149874" y="499283"/>
                      <a:pt x="189435" y="504427"/>
                    </a:cubicBezTo>
                    <a:cubicBezTo>
                      <a:pt x="219413" y="507094"/>
                      <a:pt x="249582" y="506713"/>
                      <a:pt x="279478" y="503284"/>
                    </a:cubicBezTo>
                    <a:cubicBezTo>
                      <a:pt x="294019" y="502141"/>
                      <a:pt x="309069" y="500934"/>
                      <a:pt x="323928" y="500490"/>
                    </a:cubicBezTo>
                    <a:cubicBezTo>
                      <a:pt x="381522" y="498585"/>
                      <a:pt x="423940" y="510269"/>
                      <a:pt x="453467" y="536113"/>
                    </a:cubicBezTo>
                    <a:cubicBezTo>
                      <a:pt x="464878" y="546800"/>
                      <a:pt x="475236" y="558560"/>
                      <a:pt x="484392" y="571229"/>
                    </a:cubicBezTo>
                    <a:cubicBezTo>
                      <a:pt x="501092" y="592692"/>
                      <a:pt x="516841" y="613012"/>
                      <a:pt x="541098" y="620314"/>
                    </a:cubicBezTo>
                    <a:cubicBezTo>
                      <a:pt x="551410" y="622759"/>
                      <a:pt x="562154" y="622759"/>
                      <a:pt x="572466" y="620314"/>
                    </a:cubicBezTo>
                    <a:cubicBezTo>
                      <a:pt x="578042" y="619247"/>
                      <a:pt x="583687" y="618612"/>
                      <a:pt x="589358" y="6184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4"/>
              <p:cNvSpPr/>
              <p:nvPr/>
            </p:nvSpPr>
            <p:spPr>
              <a:xfrm rot="-5942966">
                <a:off x="4410363" y="3429268"/>
                <a:ext cx="144683" cy="144683"/>
              </a:xfrm>
              <a:custGeom>
                <a:rect b="b" l="l" r="r" t="t"/>
                <a:pathLst>
                  <a:path extrusionOk="0" h="149224" w="149224">
                    <a:moveTo>
                      <a:pt x="149225" y="74612"/>
                    </a:moveTo>
                    <a:cubicBezTo>
                      <a:pt x="149225" y="115820"/>
                      <a:pt x="115820" y="149225"/>
                      <a:pt x="74612" y="149225"/>
                    </a:cubicBezTo>
                    <a:cubicBezTo>
                      <a:pt x="33405" y="149225"/>
                      <a:pt x="0" y="115820"/>
                      <a:pt x="0" y="74612"/>
                    </a:cubicBezTo>
                    <a:cubicBezTo>
                      <a:pt x="0" y="33405"/>
                      <a:pt x="33405" y="0"/>
                      <a:pt x="74612" y="0"/>
                    </a:cubicBezTo>
                    <a:cubicBezTo>
                      <a:pt x="115820" y="0"/>
                      <a:pt x="149225" y="33405"/>
                      <a:pt x="149225" y="746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 rot="-3272890">
                <a:off x="826459" y="2051178"/>
                <a:ext cx="237337" cy="237337"/>
              </a:xfrm>
              <a:custGeom>
                <a:rect b="b" l="l" r="r" t="t"/>
                <a:pathLst>
                  <a:path extrusionOk="0" h="244729" w="244729">
                    <a:moveTo>
                      <a:pt x="244729" y="122365"/>
                    </a:moveTo>
                    <a:cubicBezTo>
                      <a:pt x="244729" y="189945"/>
                      <a:pt x="189945" y="244729"/>
                      <a:pt x="122365" y="244729"/>
                    </a:cubicBezTo>
                    <a:cubicBezTo>
                      <a:pt x="54785" y="244729"/>
                      <a:pt x="0" y="189945"/>
                      <a:pt x="0" y="122365"/>
                    </a:cubicBezTo>
                    <a:cubicBezTo>
                      <a:pt x="0" y="54784"/>
                      <a:pt x="54785" y="0"/>
                      <a:pt x="122365" y="0"/>
                    </a:cubicBezTo>
                    <a:cubicBezTo>
                      <a:pt x="189945" y="0"/>
                      <a:pt x="244729" y="54784"/>
                      <a:pt x="244729" y="1223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 rot="-1589938">
                <a:off x="4274451" y="2447554"/>
                <a:ext cx="276857" cy="401024"/>
              </a:xfrm>
              <a:custGeom>
                <a:rect b="b" l="l" r="r" t="t"/>
                <a:pathLst>
                  <a:path extrusionOk="0" h="413710" w="285615">
                    <a:moveTo>
                      <a:pt x="67784" y="104562"/>
                    </a:moveTo>
                    <a:cubicBezTo>
                      <a:pt x="99534" y="140821"/>
                      <a:pt x="104995" y="192256"/>
                      <a:pt x="120934" y="237912"/>
                    </a:cubicBezTo>
                    <a:cubicBezTo>
                      <a:pt x="141190" y="295570"/>
                      <a:pt x="179163" y="345037"/>
                      <a:pt x="216565" y="393424"/>
                    </a:cubicBezTo>
                    <a:cubicBezTo>
                      <a:pt x="221156" y="400295"/>
                      <a:pt x="227150" y="406118"/>
                      <a:pt x="234154" y="410505"/>
                    </a:cubicBezTo>
                    <a:cubicBezTo>
                      <a:pt x="257649" y="423205"/>
                      <a:pt x="286605" y="395837"/>
                      <a:pt x="285589" y="369167"/>
                    </a:cubicBezTo>
                    <a:cubicBezTo>
                      <a:pt x="284573" y="342497"/>
                      <a:pt x="264825" y="320653"/>
                      <a:pt x="244886" y="303064"/>
                    </a:cubicBezTo>
                    <a:cubicBezTo>
                      <a:pt x="224947" y="285474"/>
                      <a:pt x="202595" y="268202"/>
                      <a:pt x="193070" y="243373"/>
                    </a:cubicBezTo>
                    <a:cubicBezTo>
                      <a:pt x="180052" y="209655"/>
                      <a:pt x="194086" y="171618"/>
                      <a:pt x="189514" y="135805"/>
                    </a:cubicBezTo>
                    <a:cubicBezTo>
                      <a:pt x="184815" y="98339"/>
                      <a:pt x="159669" y="65955"/>
                      <a:pt x="128998" y="43666"/>
                    </a:cubicBezTo>
                    <a:cubicBezTo>
                      <a:pt x="108043" y="28489"/>
                      <a:pt x="39336" y="-15389"/>
                      <a:pt x="10571" y="5566"/>
                    </a:cubicBezTo>
                    <a:cubicBezTo>
                      <a:pt x="-28228" y="34522"/>
                      <a:pt x="51020" y="85386"/>
                      <a:pt x="67784" y="10456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 rot="-1590154">
                <a:off x="1773891" y="1804876"/>
                <a:ext cx="2144527" cy="1337665"/>
              </a:xfrm>
              <a:custGeom>
                <a:rect b="b" l="l" r="r" t="t"/>
                <a:pathLst>
                  <a:path extrusionOk="0" h="1379981" w="2091736">
                    <a:moveTo>
                      <a:pt x="1983469" y="1278382"/>
                    </a:moveTo>
                    <a:cubicBezTo>
                      <a:pt x="2026097" y="1304531"/>
                      <a:pt x="2062933" y="1339101"/>
                      <a:pt x="2091737" y="1379982"/>
                    </a:cubicBezTo>
                    <a:cubicBezTo>
                      <a:pt x="1915397" y="1086866"/>
                      <a:pt x="1631996" y="987679"/>
                      <a:pt x="1200514" y="926909"/>
                    </a:cubicBezTo>
                    <a:cubicBezTo>
                      <a:pt x="718739" y="859092"/>
                      <a:pt x="931083" y="663004"/>
                      <a:pt x="913494" y="452692"/>
                    </a:cubicBezTo>
                    <a:cubicBezTo>
                      <a:pt x="895904" y="242380"/>
                      <a:pt x="399144" y="430339"/>
                      <a:pt x="286368" y="169037"/>
                    </a:cubicBezTo>
                    <a:cubicBezTo>
                      <a:pt x="264111" y="115500"/>
                      <a:pt x="253062" y="57969"/>
                      <a:pt x="253919" y="0"/>
                    </a:cubicBezTo>
                    <a:cubicBezTo>
                      <a:pt x="100757" y="138176"/>
                      <a:pt x="8936" y="383984"/>
                      <a:pt x="745" y="574802"/>
                    </a:cubicBezTo>
                    <a:cubicBezTo>
                      <a:pt x="745" y="575247"/>
                      <a:pt x="745" y="575755"/>
                      <a:pt x="745" y="576199"/>
                    </a:cubicBezTo>
                    <a:cubicBezTo>
                      <a:pt x="-14686" y="955040"/>
                      <a:pt x="210295" y="1326579"/>
                      <a:pt x="611488" y="1364615"/>
                    </a:cubicBezTo>
                    <a:cubicBezTo>
                      <a:pt x="843263" y="1386523"/>
                      <a:pt x="1075038" y="1322578"/>
                      <a:pt x="1299828" y="1262507"/>
                    </a:cubicBezTo>
                    <a:cubicBezTo>
                      <a:pt x="1556876" y="1193864"/>
                      <a:pt x="1809733" y="1170813"/>
                      <a:pt x="1983469" y="12783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4" name="Google Shape;764;p14"/>
            <p:cNvSpPr/>
            <p:nvPr/>
          </p:nvSpPr>
          <p:spPr>
            <a:xfrm>
              <a:off x="1284672" y="3848244"/>
              <a:ext cx="245221" cy="245221"/>
            </a:xfrm>
            <a:custGeom>
              <a:rect b="b" l="l" r="r" t="t"/>
              <a:pathLst>
                <a:path extrusionOk="0" h="326961" w="326961">
                  <a:moveTo>
                    <a:pt x="231648" y="163513"/>
                  </a:moveTo>
                  <a:lnTo>
                    <a:pt x="326961" y="68135"/>
                  </a:lnTo>
                  <a:lnTo>
                    <a:pt x="258826" y="0"/>
                  </a:lnTo>
                  <a:lnTo>
                    <a:pt x="163513" y="95314"/>
                  </a:lnTo>
                  <a:lnTo>
                    <a:pt x="68135" y="0"/>
                  </a:lnTo>
                  <a:lnTo>
                    <a:pt x="0" y="68135"/>
                  </a:lnTo>
                  <a:lnTo>
                    <a:pt x="95314" y="163513"/>
                  </a:lnTo>
                  <a:lnTo>
                    <a:pt x="0" y="258826"/>
                  </a:lnTo>
                  <a:lnTo>
                    <a:pt x="68135" y="326961"/>
                  </a:lnTo>
                  <a:lnTo>
                    <a:pt x="163513" y="231648"/>
                  </a:lnTo>
                  <a:lnTo>
                    <a:pt x="258826" y="326961"/>
                  </a:lnTo>
                  <a:lnTo>
                    <a:pt x="326961" y="258826"/>
                  </a:lnTo>
                  <a:lnTo>
                    <a:pt x="231648" y="1635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4"/>
            <p:cNvSpPr/>
            <p:nvPr/>
          </p:nvSpPr>
          <p:spPr>
            <a:xfrm rot="-1586297">
              <a:off x="-387175" y="4725646"/>
              <a:ext cx="315153" cy="316374"/>
            </a:xfrm>
            <a:custGeom>
              <a:rect b="b" l="l" r="r" t="t"/>
              <a:pathLst>
                <a:path extrusionOk="0" h="626046" w="623629">
                  <a:moveTo>
                    <a:pt x="309716" y="626047"/>
                  </a:moveTo>
                  <a:lnTo>
                    <a:pt x="307748" y="626047"/>
                  </a:lnTo>
                  <a:cubicBezTo>
                    <a:pt x="134875" y="623113"/>
                    <a:pt x="-2888" y="480600"/>
                    <a:pt x="46" y="307727"/>
                  </a:cubicBezTo>
                  <a:cubicBezTo>
                    <a:pt x="2922" y="138252"/>
                    <a:pt x="140159" y="1841"/>
                    <a:pt x="309653" y="0"/>
                  </a:cubicBezTo>
                  <a:lnTo>
                    <a:pt x="311558" y="0"/>
                  </a:lnTo>
                  <a:cubicBezTo>
                    <a:pt x="484418" y="508"/>
                    <a:pt x="624137" y="141053"/>
                    <a:pt x="623629" y="313912"/>
                  </a:cubicBezTo>
                  <a:cubicBezTo>
                    <a:pt x="623121" y="486772"/>
                    <a:pt x="482576" y="626491"/>
                    <a:pt x="309716" y="625983"/>
                  </a:cubicBezTo>
                  <a:close/>
                  <a:moveTo>
                    <a:pt x="307811" y="619697"/>
                  </a:moveTo>
                  <a:lnTo>
                    <a:pt x="309716" y="619697"/>
                  </a:lnTo>
                  <a:cubicBezTo>
                    <a:pt x="479071" y="620205"/>
                    <a:pt x="616771" y="483330"/>
                    <a:pt x="617279" y="313976"/>
                  </a:cubicBezTo>
                  <a:cubicBezTo>
                    <a:pt x="617787" y="144621"/>
                    <a:pt x="480912" y="6921"/>
                    <a:pt x="311558" y="6413"/>
                  </a:cubicBezTo>
                  <a:lnTo>
                    <a:pt x="309653" y="6413"/>
                  </a:lnTo>
                  <a:cubicBezTo>
                    <a:pt x="140273" y="8287"/>
                    <a:pt x="4484" y="147117"/>
                    <a:pt x="6364" y="316497"/>
                  </a:cubicBezTo>
                  <a:cubicBezTo>
                    <a:pt x="8199" y="482511"/>
                    <a:pt x="141810" y="616928"/>
                    <a:pt x="307811" y="61976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14"/>
          <p:cNvGrpSpPr/>
          <p:nvPr/>
        </p:nvGrpSpPr>
        <p:grpSpPr>
          <a:xfrm>
            <a:off x="7777751" y="102031"/>
            <a:ext cx="1306049" cy="494907"/>
            <a:chOff x="6324362" y="4064222"/>
            <a:chExt cx="717137" cy="271747"/>
          </a:xfrm>
        </p:grpSpPr>
        <p:sp>
          <p:nvSpPr>
            <p:cNvPr id="767" name="Google Shape;767;p14"/>
            <p:cNvSpPr/>
            <p:nvPr/>
          </p:nvSpPr>
          <p:spPr>
            <a:xfrm>
              <a:off x="6324362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6387989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6451616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6515243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6578870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664249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6706123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6769751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683337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6897005" y="4064222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6960632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7024258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6324362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6387989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6451616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6515243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6578870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6" y="22987"/>
                    <a:pt x="-1" y="17841"/>
                    <a:pt x="-1" y="11493"/>
                  </a:cubicBezTo>
                  <a:cubicBezTo>
                    <a:pt x="-1" y="5146"/>
                    <a:pt x="5146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664249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6706123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6769751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5" y="22987"/>
                    <a:pt x="-1" y="17841"/>
                    <a:pt x="-1" y="11493"/>
                  </a:cubicBezTo>
                  <a:cubicBezTo>
                    <a:pt x="-1" y="5146"/>
                    <a:pt x="5145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683337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6897005" y="4127849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6960632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7024258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6324362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6387989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6451616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6515243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6578870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664249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6706123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6769751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683337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6897005" y="4191476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6960632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7024258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6324362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6387989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6451616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6515243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6578870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664249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6706123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6769751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683337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6897005" y="4255103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6960632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7024258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6324362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6387989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6451616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6515243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6578870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664249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6706123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6769751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683337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6897005" y="4318730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6960632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7024258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71490">
            <a:off x="-2501160" y="-747331"/>
            <a:ext cx="14242542" cy="8011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9" name="Google Shape;829;p15"/>
          <p:cNvGrpSpPr/>
          <p:nvPr/>
        </p:nvGrpSpPr>
        <p:grpSpPr>
          <a:xfrm>
            <a:off x="8025201" y="4530856"/>
            <a:ext cx="1306049" cy="494907"/>
            <a:chOff x="6324362" y="4064222"/>
            <a:chExt cx="717137" cy="271747"/>
          </a:xfrm>
        </p:grpSpPr>
        <p:sp>
          <p:nvSpPr>
            <p:cNvPr id="830" name="Google Shape;830;p15"/>
            <p:cNvSpPr/>
            <p:nvPr/>
          </p:nvSpPr>
          <p:spPr>
            <a:xfrm>
              <a:off x="6324362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6387989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6451616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6515243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6578870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664249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6706123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6769751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683337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6897005" y="4064222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6960632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7024258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6324362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6387989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6451616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6515243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6578870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6" y="22987"/>
                    <a:pt x="-1" y="17841"/>
                    <a:pt x="-1" y="11493"/>
                  </a:cubicBezTo>
                  <a:cubicBezTo>
                    <a:pt x="-1" y="5146"/>
                    <a:pt x="5146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664249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6706123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6769751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5" y="22987"/>
                    <a:pt x="-1" y="17841"/>
                    <a:pt x="-1" y="11493"/>
                  </a:cubicBezTo>
                  <a:cubicBezTo>
                    <a:pt x="-1" y="5146"/>
                    <a:pt x="5145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683337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6897005" y="4127849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6960632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7024258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6324362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6387989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6451616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6515243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6578870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664249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6706123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6769751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683337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6897005" y="4191476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6960632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7024258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6324362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6387989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6451616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6515243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6578870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664249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6706123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6769751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683337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6897005" y="4255103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6960632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7024258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6324362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6387989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6451616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6515243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6578870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5"/>
            <p:cNvSpPr/>
            <p:nvPr/>
          </p:nvSpPr>
          <p:spPr>
            <a:xfrm>
              <a:off x="664249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6706123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6769751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683337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6897005" y="4318730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6960632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7024258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0" name="Google Shape;89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91" name="Google Shape;891;p15"/>
          <p:cNvGrpSpPr/>
          <p:nvPr/>
        </p:nvGrpSpPr>
        <p:grpSpPr>
          <a:xfrm rot="-1104557">
            <a:off x="-412390" y="-1315712"/>
            <a:ext cx="3177865" cy="2779382"/>
            <a:chOff x="1780703" y="84774"/>
            <a:chExt cx="5628594" cy="4922806"/>
          </a:xfrm>
        </p:grpSpPr>
        <p:sp>
          <p:nvSpPr>
            <p:cNvPr id="892" name="Google Shape;892;p15"/>
            <p:cNvSpPr/>
            <p:nvPr/>
          </p:nvSpPr>
          <p:spPr>
            <a:xfrm rot="-1589938">
              <a:off x="4714098" y="3317180"/>
              <a:ext cx="83354" cy="74644"/>
            </a:xfrm>
            <a:custGeom>
              <a:rect b="b" l="l" r="r" t="t"/>
              <a:pathLst>
                <a:path extrusionOk="0" h="77005" w="85991">
                  <a:moveTo>
                    <a:pt x="49876" y="4504"/>
                  </a:moveTo>
                  <a:cubicBezTo>
                    <a:pt x="36605" y="-1528"/>
                    <a:pt x="19460" y="-2417"/>
                    <a:pt x="8855" y="7552"/>
                  </a:cubicBezTo>
                  <a:cubicBezTo>
                    <a:pt x="60" y="16703"/>
                    <a:pt x="-2435" y="30215"/>
                    <a:pt x="2505" y="41906"/>
                  </a:cubicBezTo>
                  <a:cubicBezTo>
                    <a:pt x="7477" y="53317"/>
                    <a:pt x="16037" y="62791"/>
                    <a:pt x="26889" y="68893"/>
                  </a:cubicBezTo>
                  <a:cubicBezTo>
                    <a:pt x="43907" y="79371"/>
                    <a:pt x="76737" y="83117"/>
                    <a:pt x="84674" y="58797"/>
                  </a:cubicBezTo>
                  <a:cubicBezTo>
                    <a:pt x="91913" y="36826"/>
                    <a:pt x="67783" y="12696"/>
                    <a:pt x="49876" y="45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5"/>
            <p:cNvSpPr/>
            <p:nvPr/>
          </p:nvSpPr>
          <p:spPr>
            <a:xfrm rot="-1589938">
              <a:off x="3421941" y="2487100"/>
              <a:ext cx="1114872" cy="707439"/>
            </a:xfrm>
            <a:custGeom>
              <a:rect b="b" l="l" r="r" t="t"/>
              <a:pathLst>
                <a:path extrusionOk="0" h="729818" w="1150140">
                  <a:moveTo>
                    <a:pt x="1139571" y="729187"/>
                  </a:moveTo>
                  <a:cubicBezTo>
                    <a:pt x="1093089" y="730393"/>
                    <a:pt x="1045464" y="731409"/>
                    <a:pt x="1001332" y="716805"/>
                  </a:cubicBezTo>
                  <a:cubicBezTo>
                    <a:pt x="957199" y="702199"/>
                    <a:pt x="916305" y="668608"/>
                    <a:pt x="906082" y="623142"/>
                  </a:cubicBezTo>
                  <a:cubicBezTo>
                    <a:pt x="895350" y="574247"/>
                    <a:pt x="921576" y="524908"/>
                    <a:pt x="922719" y="474869"/>
                  </a:cubicBezTo>
                  <a:cubicBezTo>
                    <a:pt x="922985" y="414608"/>
                    <a:pt x="887711" y="359852"/>
                    <a:pt x="832739" y="335169"/>
                  </a:cubicBezTo>
                  <a:cubicBezTo>
                    <a:pt x="772858" y="309388"/>
                    <a:pt x="695008" y="321771"/>
                    <a:pt x="649669" y="274908"/>
                  </a:cubicBezTo>
                  <a:cubicBezTo>
                    <a:pt x="620903" y="245190"/>
                    <a:pt x="614617" y="199470"/>
                    <a:pt x="587756" y="168101"/>
                  </a:cubicBezTo>
                  <a:cubicBezTo>
                    <a:pt x="557784" y="133112"/>
                    <a:pt x="508635" y="122508"/>
                    <a:pt x="462915" y="116856"/>
                  </a:cubicBezTo>
                  <a:cubicBezTo>
                    <a:pt x="307486" y="97787"/>
                    <a:pt x="149777" y="111541"/>
                    <a:pt x="0" y="157242"/>
                  </a:cubicBezTo>
                  <a:cubicBezTo>
                    <a:pt x="203581" y="29290"/>
                    <a:pt x="452438" y="-32496"/>
                    <a:pt x="687705" y="17098"/>
                  </a:cubicBezTo>
                  <a:cubicBezTo>
                    <a:pt x="856488" y="52658"/>
                    <a:pt x="1023302" y="144098"/>
                    <a:pt x="1102423" y="297387"/>
                  </a:cubicBezTo>
                  <a:cubicBezTo>
                    <a:pt x="1171321" y="430292"/>
                    <a:pt x="1147763" y="579390"/>
                    <a:pt x="1139571" y="7291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5"/>
            <p:cNvSpPr/>
            <p:nvPr/>
          </p:nvSpPr>
          <p:spPr>
            <a:xfrm rot="-1589938">
              <a:off x="2234918" y="972469"/>
              <a:ext cx="4720164" cy="3147415"/>
            </a:xfrm>
            <a:custGeom>
              <a:rect b="b" l="l" r="r" t="t"/>
              <a:pathLst>
                <a:path extrusionOk="0" h="3246980" w="4869481">
                  <a:moveTo>
                    <a:pt x="4855257" y="3197451"/>
                  </a:moveTo>
                  <a:cubicBezTo>
                    <a:pt x="4849428" y="3214653"/>
                    <a:pt x="4841916" y="3231245"/>
                    <a:pt x="4832841" y="3246981"/>
                  </a:cubicBezTo>
                  <a:cubicBezTo>
                    <a:pt x="4763182" y="2968781"/>
                    <a:pt x="4482290" y="2798728"/>
                    <a:pt x="4203493" y="2865981"/>
                  </a:cubicBezTo>
                  <a:cubicBezTo>
                    <a:pt x="4120244" y="2886110"/>
                    <a:pt x="4038393" y="2926623"/>
                    <a:pt x="3956605" y="2957484"/>
                  </a:cubicBezTo>
                  <a:cubicBezTo>
                    <a:pt x="3866371" y="2991774"/>
                    <a:pt x="3776646" y="3014634"/>
                    <a:pt x="3686857" y="2984535"/>
                  </a:cubicBezTo>
                  <a:cubicBezTo>
                    <a:pt x="3599989" y="2955706"/>
                    <a:pt x="3535854" y="2882935"/>
                    <a:pt x="3457495" y="2835564"/>
                  </a:cubicBezTo>
                  <a:cubicBezTo>
                    <a:pt x="3247945" y="2709199"/>
                    <a:pt x="3054016" y="2847629"/>
                    <a:pt x="2835195" y="2833723"/>
                  </a:cubicBezTo>
                  <a:cubicBezTo>
                    <a:pt x="2724768" y="2826738"/>
                    <a:pt x="2608563" y="2765079"/>
                    <a:pt x="2577067" y="2658907"/>
                  </a:cubicBezTo>
                  <a:cubicBezTo>
                    <a:pt x="2546587" y="2555910"/>
                    <a:pt x="2596435" y="2424910"/>
                    <a:pt x="2520489" y="2348837"/>
                  </a:cubicBezTo>
                  <a:cubicBezTo>
                    <a:pt x="2472419" y="2300640"/>
                    <a:pt x="2393806" y="2299434"/>
                    <a:pt x="2338307" y="2259937"/>
                  </a:cubicBezTo>
                  <a:cubicBezTo>
                    <a:pt x="2254868" y="2200564"/>
                    <a:pt x="2248645" y="2082137"/>
                    <a:pt x="2232199" y="1981045"/>
                  </a:cubicBezTo>
                  <a:cubicBezTo>
                    <a:pt x="2184574" y="1689770"/>
                    <a:pt x="2156951" y="1492603"/>
                    <a:pt x="1983215" y="1385034"/>
                  </a:cubicBezTo>
                  <a:cubicBezTo>
                    <a:pt x="1809479" y="1277465"/>
                    <a:pt x="1556813" y="1300833"/>
                    <a:pt x="1299828" y="1369476"/>
                  </a:cubicBezTo>
                  <a:cubicBezTo>
                    <a:pt x="1074911" y="1429547"/>
                    <a:pt x="843327" y="1493492"/>
                    <a:pt x="611488" y="1471584"/>
                  </a:cubicBezTo>
                  <a:cubicBezTo>
                    <a:pt x="210232" y="1433484"/>
                    <a:pt x="-14685" y="1062009"/>
                    <a:pt x="745" y="683168"/>
                  </a:cubicBezTo>
                  <a:lnTo>
                    <a:pt x="745" y="681771"/>
                  </a:lnTo>
                  <a:cubicBezTo>
                    <a:pt x="14906" y="350301"/>
                    <a:pt x="281352" y="-147031"/>
                    <a:pt x="683878" y="41374"/>
                  </a:cubicBezTo>
                  <a:cubicBezTo>
                    <a:pt x="856725" y="122209"/>
                    <a:pt x="937307" y="316900"/>
                    <a:pt x="1035732" y="480286"/>
                  </a:cubicBezTo>
                  <a:cubicBezTo>
                    <a:pt x="1159849" y="685803"/>
                    <a:pt x="1330454" y="859342"/>
                    <a:pt x="1533826" y="986952"/>
                  </a:cubicBezTo>
                  <a:cubicBezTo>
                    <a:pt x="1808590" y="1159037"/>
                    <a:pt x="2143426" y="1247874"/>
                    <a:pt x="2361993" y="1487205"/>
                  </a:cubicBezTo>
                  <a:cubicBezTo>
                    <a:pt x="2506201" y="1645003"/>
                    <a:pt x="2584243" y="1852457"/>
                    <a:pt x="2716005" y="2020605"/>
                  </a:cubicBezTo>
                  <a:cubicBezTo>
                    <a:pt x="2861738" y="2206216"/>
                    <a:pt x="3067732" y="2335438"/>
                    <a:pt x="3288458" y="2422052"/>
                  </a:cubicBezTo>
                  <a:lnTo>
                    <a:pt x="3288458" y="2422052"/>
                  </a:lnTo>
                  <a:cubicBezTo>
                    <a:pt x="3323554" y="2435813"/>
                    <a:pt x="3358943" y="2448513"/>
                    <a:pt x="3394630" y="2460152"/>
                  </a:cubicBezTo>
                  <a:cubicBezTo>
                    <a:pt x="3654535" y="2545179"/>
                    <a:pt x="3925236" y="2590391"/>
                    <a:pt x="4195492" y="2632301"/>
                  </a:cubicBezTo>
                  <a:cubicBezTo>
                    <a:pt x="4371069" y="2659542"/>
                    <a:pt x="4556363" y="2683101"/>
                    <a:pt x="4697142" y="2791559"/>
                  </a:cubicBezTo>
                  <a:cubicBezTo>
                    <a:pt x="4823063" y="2888587"/>
                    <a:pt x="4903644" y="3053623"/>
                    <a:pt x="4855257" y="31974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5"/>
            <p:cNvSpPr/>
            <p:nvPr/>
          </p:nvSpPr>
          <p:spPr>
            <a:xfrm rot="-1589938">
              <a:off x="4337112" y="2644986"/>
              <a:ext cx="6155" cy="6155"/>
            </a:xfrm>
            <a:custGeom>
              <a:rect b="b" l="l" r="r" t="t"/>
              <a:pathLst>
                <a:path extrusionOk="0" h="6350" w="635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155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5"/>
            <p:cNvSpPr/>
            <p:nvPr/>
          </p:nvSpPr>
          <p:spPr>
            <a:xfrm rot="-1589938">
              <a:off x="2018845" y="1761047"/>
              <a:ext cx="2027595" cy="1337665"/>
            </a:xfrm>
            <a:custGeom>
              <a:rect b="b" l="l" r="r" t="t"/>
              <a:pathLst>
                <a:path extrusionOk="0" h="1379981" w="2091736">
                  <a:moveTo>
                    <a:pt x="1983469" y="1278382"/>
                  </a:moveTo>
                  <a:cubicBezTo>
                    <a:pt x="2026097" y="1304531"/>
                    <a:pt x="2062933" y="1339101"/>
                    <a:pt x="2091737" y="1379982"/>
                  </a:cubicBezTo>
                  <a:cubicBezTo>
                    <a:pt x="1915397" y="1086866"/>
                    <a:pt x="1631996" y="987679"/>
                    <a:pt x="1200514" y="926909"/>
                  </a:cubicBezTo>
                  <a:cubicBezTo>
                    <a:pt x="718739" y="859092"/>
                    <a:pt x="931083" y="663004"/>
                    <a:pt x="913494" y="452692"/>
                  </a:cubicBezTo>
                  <a:cubicBezTo>
                    <a:pt x="895904" y="242380"/>
                    <a:pt x="399144" y="430339"/>
                    <a:pt x="286368" y="169037"/>
                  </a:cubicBezTo>
                  <a:cubicBezTo>
                    <a:pt x="264111" y="115500"/>
                    <a:pt x="253062" y="57969"/>
                    <a:pt x="253919" y="0"/>
                  </a:cubicBezTo>
                  <a:cubicBezTo>
                    <a:pt x="100757" y="138176"/>
                    <a:pt x="8936" y="383984"/>
                    <a:pt x="745" y="574802"/>
                  </a:cubicBezTo>
                  <a:cubicBezTo>
                    <a:pt x="745" y="575247"/>
                    <a:pt x="745" y="575755"/>
                    <a:pt x="745" y="576199"/>
                  </a:cubicBezTo>
                  <a:cubicBezTo>
                    <a:pt x="-14686" y="955040"/>
                    <a:pt x="210295" y="1326579"/>
                    <a:pt x="611488" y="1364615"/>
                  </a:cubicBezTo>
                  <a:cubicBezTo>
                    <a:pt x="843263" y="1386523"/>
                    <a:pt x="1075038" y="1322578"/>
                    <a:pt x="1299828" y="1262507"/>
                  </a:cubicBezTo>
                  <a:cubicBezTo>
                    <a:pt x="1556876" y="1193864"/>
                    <a:pt x="1809733" y="1170813"/>
                    <a:pt x="1983469" y="12783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5"/>
            <p:cNvSpPr/>
            <p:nvPr/>
          </p:nvSpPr>
          <p:spPr>
            <a:xfrm rot="-1589938">
              <a:off x="2544848" y="2469306"/>
              <a:ext cx="634850" cy="509058"/>
            </a:xfrm>
            <a:custGeom>
              <a:rect b="b" l="l" r="r" t="t"/>
              <a:pathLst>
                <a:path extrusionOk="0" h="525162" w="654933">
                  <a:moveTo>
                    <a:pt x="377721" y="315415"/>
                  </a:moveTo>
                  <a:cubicBezTo>
                    <a:pt x="374991" y="311922"/>
                    <a:pt x="372324" y="308176"/>
                    <a:pt x="369784" y="304302"/>
                  </a:cubicBezTo>
                  <a:cubicBezTo>
                    <a:pt x="350734" y="275346"/>
                    <a:pt x="338351" y="238834"/>
                    <a:pt x="307300" y="223848"/>
                  </a:cubicBezTo>
                  <a:cubicBezTo>
                    <a:pt x="281519" y="211465"/>
                    <a:pt x="249388" y="217498"/>
                    <a:pt x="224242" y="204099"/>
                  </a:cubicBezTo>
                  <a:cubicBezTo>
                    <a:pt x="205890" y="194193"/>
                    <a:pt x="194460" y="175461"/>
                    <a:pt x="183856" y="157554"/>
                  </a:cubicBezTo>
                  <a:cubicBezTo>
                    <a:pt x="159154" y="115834"/>
                    <a:pt x="111529" y="-18341"/>
                    <a:pt x="42886" y="2106"/>
                  </a:cubicBezTo>
                  <a:cubicBezTo>
                    <a:pt x="18184" y="4773"/>
                    <a:pt x="-4358" y="28712"/>
                    <a:pt x="722" y="52906"/>
                  </a:cubicBezTo>
                  <a:cubicBezTo>
                    <a:pt x="8659" y="91006"/>
                    <a:pt x="66127" y="95133"/>
                    <a:pt x="84097" y="129423"/>
                  </a:cubicBezTo>
                  <a:cubicBezTo>
                    <a:pt x="99210" y="158379"/>
                    <a:pt x="81811" y="200607"/>
                    <a:pt x="105878" y="222578"/>
                  </a:cubicBezTo>
                  <a:cubicBezTo>
                    <a:pt x="123340" y="238516"/>
                    <a:pt x="151153" y="232293"/>
                    <a:pt x="173632" y="239786"/>
                  </a:cubicBezTo>
                  <a:cubicBezTo>
                    <a:pt x="200747" y="248803"/>
                    <a:pt x="217003" y="277251"/>
                    <a:pt x="223226" y="305191"/>
                  </a:cubicBezTo>
                  <a:cubicBezTo>
                    <a:pt x="229449" y="333131"/>
                    <a:pt x="228115" y="362341"/>
                    <a:pt x="233576" y="390408"/>
                  </a:cubicBezTo>
                  <a:cubicBezTo>
                    <a:pt x="239037" y="418475"/>
                    <a:pt x="253388" y="447558"/>
                    <a:pt x="279677" y="458798"/>
                  </a:cubicBezTo>
                  <a:cubicBezTo>
                    <a:pt x="316380" y="474482"/>
                    <a:pt x="356512" y="450162"/>
                    <a:pt x="395438" y="441399"/>
                  </a:cubicBezTo>
                  <a:cubicBezTo>
                    <a:pt x="426743" y="434350"/>
                    <a:pt x="459319" y="437652"/>
                    <a:pt x="491196" y="440954"/>
                  </a:cubicBezTo>
                  <a:cubicBezTo>
                    <a:pt x="516596" y="443558"/>
                    <a:pt x="543329" y="446796"/>
                    <a:pt x="563078" y="462862"/>
                  </a:cubicBezTo>
                  <a:cubicBezTo>
                    <a:pt x="582826" y="478927"/>
                    <a:pt x="608861" y="543697"/>
                    <a:pt x="641564" y="520012"/>
                  </a:cubicBezTo>
                  <a:cubicBezTo>
                    <a:pt x="663027" y="504708"/>
                    <a:pt x="655343" y="468704"/>
                    <a:pt x="641564" y="452448"/>
                  </a:cubicBezTo>
                  <a:cubicBezTo>
                    <a:pt x="570761" y="369072"/>
                    <a:pt x="444968" y="401140"/>
                    <a:pt x="377721" y="315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5"/>
            <p:cNvSpPr/>
            <p:nvPr/>
          </p:nvSpPr>
          <p:spPr>
            <a:xfrm rot="-5942966">
              <a:off x="6012190" y="2563604"/>
              <a:ext cx="144683" cy="144683"/>
            </a:xfrm>
            <a:custGeom>
              <a:rect b="b" l="l" r="r" t="t"/>
              <a:pathLst>
                <a:path extrusionOk="0" h="149224" w="149224">
                  <a:moveTo>
                    <a:pt x="149225" y="74612"/>
                  </a:moveTo>
                  <a:cubicBezTo>
                    <a:pt x="149225" y="115820"/>
                    <a:pt x="115820" y="149225"/>
                    <a:pt x="74612" y="149225"/>
                  </a:cubicBezTo>
                  <a:cubicBezTo>
                    <a:pt x="33405" y="149225"/>
                    <a:pt x="0" y="115820"/>
                    <a:pt x="0" y="74612"/>
                  </a:cubicBezTo>
                  <a:cubicBezTo>
                    <a:pt x="0" y="33405"/>
                    <a:pt x="33405" y="0"/>
                    <a:pt x="74612" y="0"/>
                  </a:cubicBezTo>
                  <a:cubicBezTo>
                    <a:pt x="115820" y="0"/>
                    <a:pt x="149225" y="33405"/>
                    <a:pt x="149225" y="74612"/>
                  </a:cubicBezTo>
                  <a:close/>
                </a:path>
              </a:pathLst>
            </a:custGeom>
            <a:solidFill>
              <a:srgbClr val="FFDB0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5"/>
            <p:cNvSpPr/>
            <p:nvPr/>
          </p:nvSpPr>
          <p:spPr>
            <a:xfrm rot="-3272890">
              <a:off x="3412238" y="1898239"/>
              <a:ext cx="237337" cy="237337"/>
            </a:xfrm>
            <a:custGeom>
              <a:rect b="b" l="l" r="r" t="t"/>
              <a:pathLst>
                <a:path extrusionOk="0" h="244729" w="244729">
                  <a:moveTo>
                    <a:pt x="244729" y="122365"/>
                  </a:moveTo>
                  <a:cubicBezTo>
                    <a:pt x="244729" y="189945"/>
                    <a:pt x="189945" y="244729"/>
                    <a:pt x="122365" y="244729"/>
                  </a:cubicBezTo>
                  <a:cubicBezTo>
                    <a:pt x="54785" y="244729"/>
                    <a:pt x="0" y="189945"/>
                    <a:pt x="0" y="122365"/>
                  </a:cubicBezTo>
                  <a:cubicBezTo>
                    <a:pt x="0" y="54784"/>
                    <a:pt x="54785" y="0"/>
                    <a:pt x="122365" y="0"/>
                  </a:cubicBezTo>
                  <a:cubicBezTo>
                    <a:pt x="189945" y="0"/>
                    <a:pt x="244729" y="54784"/>
                    <a:pt x="244729" y="1223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5"/>
            <p:cNvSpPr/>
            <p:nvPr/>
          </p:nvSpPr>
          <p:spPr>
            <a:xfrm rot="-1589938">
              <a:off x="4636264" y="2299354"/>
              <a:ext cx="276857" cy="401024"/>
            </a:xfrm>
            <a:custGeom>
              <a:rect b="b" l="l" r="r" t="t"/>
              <a:pathLst>
                <a:path extrusionOk="0" h="413710" w="285615">
                  <a:moveTo>
                    <a:pt x="67784" y="104562"/>
                  </a:moveTo>
                  <a:cubicBezTo>
                    <a:pt x="99534" y="140821"/>
                    <a:pt x="104995" y="192256"/>
                    <a:pt x="120934" y="237912"/>
                  </a:cubicBezTo>
                  <a:cubicBezTo>
                    <a:pt x="141190" y="295570"/>
                    <a:pt x="179163" y="345037"/>
                    <a:pt x="216565" y="393424"/>
                  </a:cubicBezTo>
                  <a:cubicBezTo>
                    <a:pt x="221156" y="400295"/>
                    <a:pt x="227150" y="406118"/>
                    <a:pt x="234154" y="410505"/>
                  </a:cubicBezTo>
                  <a:cubicBezTo>
                    <a:pt x="257649" y="423205"/>
                    <a:pt x="286605" y="395837"/>
                    <a:pt x="285589" y="369167"/>
                  </a:cubicBezTo>
                  <a:cubicBezTo>
                    <a:pt x="284573" y="342497"/>
                    <a:pt x="264825" y="320653"/>
                    <a:pt x="244886" y="303064"/>
                  </a:cubicBezTo>
                  <a:cubicBezTo>
                    <a:pt x="224947" y="285474"/>
                    <a:pt x="202595" y="268202"/>
                    <a:pt x="193070" y="243373"/>
                  </a:cubicBezTo>
                  <a:cubicBezTo>
                    <a:pt x="180052" y="209655"/>
                    <a:pt x="194086" y="171618"/>
                    <a:pt x="189514" y="135805"/>
                  </a:cubicBezTo>
                  <a:cubicBezTo>
                    <a:pt x="184815" y="98339"/>
                    <a:pt x="159669" y="65955"/>
                    <a:pt x="128998" y="43666"/>
                  </a:cubicBezTo>
                  <a:cubicBezTo>
                    <a:pt x="108043" y="28489"/>
                    <a:pt x="39336" y="-15389"/>
                    <a:pt x="10571" y="5566"/>
                  </a:cubicBezTo>
                  <a:cubicBezTo>
                    <a:pt x="-28228" y="34522"/>
                    <a:pt x="51020" y="85386"/>
                    <a:pt x="67784" y="1045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5"/>
            <p:cNvSpPr/>
            <p:nvPr/>
          </p:nvSpPr>
          <p:spPr>
            <a:xfrm rot="-1589938">
              <a:off x="2353726" y="3040265"/>
              <a:ext cx="604506" cy="606849"/>
            </a:xfrm>
            <a:custGeom>
              <a:rect b="b" l="l" r="r" t="t"/>
              <a:pathLst>
                <a:path extrusionOk="0" h="626046" w="623629">
                  <a:moveTo>
                    <a:pt x="309716" y="626047"/>
                  </a:moveTo>
                  <a:lnTo>
                    <a:pt x="307748" y="626047"/>
                  </a:lnTo>
                  <a:cubicBezTo>
                    <a:pt x="134875" y="623113"/>
                    <a:pt x="-2888" y="480600"/>
                    <a:pt x="46" y="307727"/>
                  </a:cubicBezTo>
                  <a:cubicBezTo>
                    <a:pt x="2922" y="138252"/>
                    <a:pt x="140159" y="1841"/>
                    <a:pt x="309653" y="0"/>
                  </a:cubicBezTo>
                  <a:lnTo>
                    <a:pt x="311558" y="0"/>
                  </a:lnTo>
                  <a:cubicBezTo>
                    <a:pt x="484418" y="508"/>
                    <a:pt x="624137" y="141053"/>
                    <a:pt x="623629" y="313912"/>
                  </a:cubicBezTo>
                  <a:cubicBezTo>
                    <a:pt x="623121" y="486772"/>
                    <a:pt x="482576" y="626491"/>
                    <a:pt x="309716" y="625983"/>
                  </a:cubicBezTo>
                  <a:close/>
                  <a:moveTo>
                    <a:pt x="307811" y="619697"/>
                  </a:moveTo>
                  <a:lnTo>
                    <a:pt x="309716" y="619697"/>
                  </a:lnTo>
                  <a:cubicBezTo>
                    <a:pt x="479071" y="620205"/>
                    <a:pt x="616771" y="483330"/>
                    <a:pt x="617279" y="313976"/>
                  </a:cubicBezTo>
                  <a:cubicBezTo>
                    <a:pt x="617787" y="144621"/>
                    <a:pt x="480912" y="6921"/>
                    <a:pt x="311558" y="6413"/>
                  </a:cubicBezTo>
                  <a:lnTo>
                    <a:pt x="309653" y="6413"/>
                  </a:lnTo>
                  <a:cubicBezTo>
                    <a:pt x="140273" y="8287"/>
                    <a:pt x="4484" y="147117"/>
                    <a:pt x="6364" y="316497"/>
                  </a:cubicBezTo>
                  <a:cubicBezTo>
                    <a:pt x="8199" y="482511"/>
                    <a:pt x="141810" y="616928"/>
                    <a:pt x="307811" y="6197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76980">
            <a:off x="-2805960" y="-1052131"/>
            <a:ext cx="14242544" cy="8011415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05" name="Google Shape;905;p16"/>
          <p:cNvGrpSpPr/>
          <p:nvPr/>
        </p:nvGrpSpPr>
        <p:grpSpPr>
          <a:xfrm flipH="1" rot="-8735761">
            <a:off x="6257797" y="-1065326"/>
            <a:ext cx="3495554" cy="3057235"/>
            <a:chOff x="1780703" y="84774"/>
            <a:chExt cx="5628594" cy="4922806"/>
          </a:xfrm>
        </p:grpSpPr>
        <p:sp>
          <p:nvSpPr>
            <p:cNvPr id="906" name="Google Shape;906;p16"/>
            <p:cNvSpPr/>
            <p:nvPr/>
          </p:nvSpPr>
          <p:spPr>
            <a:xfrm rot="-1589938">
              <a:off x="4714098" y="3317180"/>
              <a:ext cx="83354" cy="74644"/>
            </a:xfrm>
            <a:custGeom>
              <a:rect b="b" l="l" r="r" t="t"/>
              <a:pathLst>
                <a:path extrusionOk="0" h="77005" w="85991">
                  <a:moveTo>
                    <a:pt x="49876" y="4504"/>
                  </a:moveTo>
                  <a:cubicBezTo>
                    <a:pt x="36605" y="-1528"/>
                    <a:pt x="19460" y="-2417"/>
                    <a:pt x="8855" y="7552"/>
                  </a:cubicBezTo>
                  <a:cubicBezTo>
                    <a:pt x="60" y="16703"/>
                    <a:pt x="-2435" y="30215"/>
                    <a:pt x="2505" y="41906"/>
                  </a:cubicBezTo>
                  <a:cubicBezTo>
                    <a:pt x="7477" y="53317"/>
                    <a:pt x="16037" y="62791"/>
                    <a:pt x="26889" y="68893"/>
                  </a:cubicBezTo>
                  <a:cubicBezTo>
                    <a:pt x="43907" y="79371"/>
                    <a:pt x="76737" y="83117"/>
                    <a:pt x="84674" y="58797"/>
                  </a:cubicBezTo>
                  <a:cubicBezTo>
                    <a:pt x="91913" y="36826"/>
                    <a:pt x="67783" y="12696"/>
                    <a:pt x="49876" y="4504"/>
                  </a:cubicBezTo>
                  <a:close/>
                </a:path>
              </a:pathLst>
            </a:custGeom>
            <a:solidFill>
              <a:srgbClr val="F59D0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16"/>
            <p:cNvSpPr/>
            <p:nvPr/>
          </p:nvSpPr>
          <p:spPr>
            <a:xfrm rot="-1589938">
              <a:off x="3106610" y="2155887"/>
              <a:ext cx="2734719" cy="1979681"/>
            </a:xfrm>
            <a:custGeom>
              <a:rect b="b" l="l" r="r" t="t"/>
              <a:pathLst>
                <a:path extrusionOk="0" h="2042306" w="2821229">
                  <a:moveTo>
                    <a:pt x="582111" y="433669"/>
                  </a:moveTo>
                  <a:cubicBezTo>
                    <a:pt x="624910" y="485104"/>
                    <a:pt x="638753" y="554319"/>
                    <a:pt x="672980" y="611914"/>
                  </a:cubicBezTo>
                  <a:cubicBezTo>
                    <a:pt x="788994" y="806668"/>
                    <a:pt x="1102303" y="820511"/>
                    <a:pt x="1196664" y="1026632"/>
                  </a:cubicBezTo>
                  <a:cubicBezTo>
                    <a:pt x="1215714" y="1068733"/>
                    <a:pt x="1223715" y="1115532"/>
                    <a:pt x="1241559" y="1158141"/>
                  </a:cubicBezTo>
                  <a:cubicBezTo>
                    <a:pt x="1259402" y="1200749"/>
                    <a:pt x="1291660" y="1242088"/>
                    <a:pt x="1336809" y="1251549"/>
                  </a:cubicBezTo>
                  <a:cubicBezTo>
                    <a:pt x="1381957" y="1261011"/>
                    <a:pt x="1436377" y="1222085"/>
                    <a:pt x="1427423" y="1176619"/>
                  </a:cubicBezTo>
                  <a:cubicBezTo>
                    <a:pt x="1419168" y="1134899"/>
                    <a:pt x="1370654" y="1117501"/>
                    <a:pt x="1337825" y="1090386"/>
                  </a:cubicBezTo>
                  <a:cubicBezTo>
                    <a:pt x="1262768" y="1028283"/>
                    <a:pt x="1268292" y="908077"/>
                    <a:pt x="1205999" y="833148"/>
                  </a:cubicBezTo>
                  <a:cubicBezTo>
                    <a:pt x="1165549" y="784443"/>
                    <a:pt x="1102621" y="761901"/>
                    <a:pt x="1043312" y="739866"/>
                  </a:cubicBezTo>
                  <a:cubicBezTo>
                    <a:pt x="984003" y="717832"/>
                    <a:pt x="921582" y="691352"/>
                    <a:pt x="886530" y="638647"/>
                  </a:cubicBezTo>
                  <a:cubicBezTo>
                    <a:pt x="851478" y="585942"/>
                    <a:pt x="860749" y="499773"/>
                    <a:pt x="919550" y="476277"/>
                  </a:cubicBezTo>
                  <a:cubicBezTo>
                    <a:pt x="969017" y="456529"/>
                    <a:pt x="1024452" y="489549"/>
                    <a:pt x="1058806" y="530252"/>
                  </a:cubicBezTo>
                  <a:cubicBezTo>
                    <a:pt x="1093159" y="570956"/>
                    <a:pt x="1117353" y="621058"/>
                    <a:pt x="1159390" y="653760"/>
                  </a:cubicBezTo>
                  <a:cubicBezTo>
                    <a:pt x="1220667" y="701448"/>
                    <a:pt x="1314330" y="707926"/>
                    <a:pt x="1355541" y="773775"/>
                  </a:cubicBezTo>
                  <a:cubicBezTo>
                    <a:pt x="1397769" y="841212"/>
                    <a:pt x="1359796" y="930493"/>
                    <a:pt x="1376306" y="1008280"/>
                  </a:cubicBezTo>
                  <a:cubicBezTo>
                    <a:pt x="1400309" y="1121311"/>
                    <a:pt x="1526547" y="1176683"/>
                    <a:pt x="1637862" y="1207289"/>
                  </a:cubicBezTo>
                  <a:cubicBezTo>
                    <a:pt x="1749178" y="1237896"/>
                    <a:pt x="1876686" y="1272186"/>
                    <a:pt x="1928184" y="1375628"/>
                  </a:cubicBezTo>
                  <a:cubicBezTo>
                    <a:pt x="1968507" y="1456654"/>
                    <a:pt x="1948758" y="1559207"/>
                    <a:pt x="1994923" y="1637121"/>
                  </a:cubicBezTo>
                  <a:cubicBezTo>
                    <a:pt x="2051120" y="1731863"/>
                    <a:pt x="2177930" y="1751421"/>
                    <a:pt x="2287912" y="1757771"/>
                  </a:cubicBezTo>
                  <a:cubicBezTo>
                    <a:pt x="2397894" y="1764121"/>
                    <a:pt x="2523433" y="1775932"/>
                    <a:pt x="2588775" y="1864641"/>
                  </a:cubicBezTo>
                  <a:cubicBezTo>
                    <a:pt x="2614619" y="1899757"/>
                    <a:pt x="2626875" y="1942873"/>
                    <a:pt x="2650243" y="1979830"/>
                  </a:cubicBezTo>
                  <a:cubicBezTo>
                    <a:pt x="2673611" y="2016788"/>
                    <a:pt x="2714061" y="2049172"/>
                    <a:pt x="2756860" y="2041045"/>
                  </a:cubicBezTo>
                  <a:cubicBezTo>
                    <a:pt x="2806834" y="2031520"/>
                    <a:pt x="2831980" y="1968591"/>
                    <a:pt x="2816867" y="1920014"/>
                  </a:cubicBezTo>
                  <a:cubicBezTo>
                    <a:pt x="2801754" y="1871436"/>
                    <a:pt x="2759145" y="1836765"/>
                    <a:pt x="2714695" y="1812381"/>
                  </a:cubicBezTo>
                  <a:cubicBezTo>
                    <a:pt x="2670245" y="1787997"/>
                    <a:pt x="2621605" y="1769836"/>
                    <a:pt x="2581345" y="1738658"/>
                  </a:cubicBezTo>
                  <a:cubicBezTo>
                    <a:pt x="2449011" y="1636041"/>
                    <a:pt x="2449774" y="1431889"/>
                    <a:pt x="2343538" y="1302413"/>
                  </a:cubicBezTo>
                  <a:cubicBezTo>
                    <a:pt x="2205108" y="1133820"/>
                    <a:pt x="1926343" y="1136868"/>
                    <a:pt x="1791913" y="965037"/>
                  </a:cubicBezTo>
                  <a:cubicBezTo>
                    <a:pt x="1690313" y="835433"/>
                    <a:pt x="1705807" y="650839"/>
                    <a:pt x="1645101" y="497931"/>
                  </a:cubicBezTo>
                  <a:cubicBezTo>
                    <a:pt x="1582744" y="340768"/>
                    <a:pt x="1441266" y="225262"/>
                    <a:pt x="1286072" y="158206"/>
                  </a:cubicBezTo>
                  <a:cubicBezTo>
                    <a:pt x="1130878" y="91150"/>
                    <a:pt x="961016" y="66639"/>
                    <a:pt x="793312" y="44858"/>
                  </a:cubicBezTo>
                  <a:cubicBezTo>
                    <a:pt x="656279" y="27078"/>
                    <a:pt x="509658" y="12283"/>
                    <a:pt x="386404" y="74703"/>
                  </a:cubicBezTo>
                  <a:cubicBezTo>
                    <a:pt x="332620" y="101945"/>
                    <a:pt x="287090" y="132489"/>
                    <a:pt x="226956" y="103596"/>
                  </a:cubicBezTo>
                  <a:cubicBezTo>
                    <a:pt x="183204" y="82577"/>
                    <a:pt x="164408" y="12346"/>
                    <a:pt x="119450" y="1615"/>
                  </a:cubicBezTo>
                  <a:cubicBezTo>
                    <a:pt x="54617" y="-13942"/>
                    <a:pt x="-2279" y="86705"/>
                    <a:pt x="70" y="140236"/>
                  </a:cubicBezTo>
                  <a:cubicBezTo>
                    <a:pt x="9595" y="362422"/>
                    <a:pt x="467367" y="295556"/>
                    <a:pt x="582111" y="4336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16"/>
            <p:cNvSpPr/>
            <p:nvPr/>
          </p:nvSpPr>
          <p:spPr>
            <a:xfrm rot="-1589938">
              <a:off x="3421941" y="2487100"/>
              <a:ext cx="1114872" cy="707439"/>
            </a:xfrm>
            <a:custGeom>
              <a:rect b="b" l="l" r="r" t="t"/>
              <a:pathLst>
                <a:path extrusionOk="0" h="729818" w="1150140">
                  <a:moveTo>
                    <a:pt x="1139571" y="729187"/>
                  </a:moveTo>
                  <a:cubicBezTo>
                    <a:pt x="1093089" y="730393"/>
                    <a:pt x="1045464" y="731409"/>
                    <a:pt x="1001332" y="716805"/>
                  </a:cubicBezTo>
                  <a:cubicBezTo>
                    <a:pt x="957199" y="702199"/>
                    <a:pt x="916305" y="668608"/>
                    <a:pt x="906082" y="623142"/>
                  </a:cubicBezTo>
                  <a:cubicBezTo>
                    <a:pt x="895350" y="574247"/>
                    <a:pt x="921576" y="524908"/>
                    <a:pt x="922719" y="474869"/>
                  </a:cubicBezTo>
                  <a:cubicBezTo>
                    <a:pt x="922985" y="414608"/>
                    <a:pt x="887711" y="359852"/>
                    <a:pt x="832739" y="335169"/>
                  </a:cubicBezTo>
                  <a:cubicBezTo>
                    <a:pt x="772858" y="309388"/>
                    <a:pt x="695008" y="321771"/>
                    <a:pt x="649669" y="274908"/>
                  </a:cubicBezTo>
                  <a:cubicBezTo>
                    <a:pt x="620903" y="245190"/>
                    <a:pt x="614617" y="199470"/>
                    <a:pt x="587756" y="168101"/>
                  </a:cubicBezTo>
                  <a:cubicBezTo>
                    <a:pt x="557784" y="133112"/>
                    <a:pt x="508635" y="122508"/>
                    <a:pt x="462915" y="116856"/>
                  </a:cubicBezTo>
                  <a:cubicBezTo>
                    <a:pt x="307486" y="97787"/>
                    <a:pt x="149777" y="111541"/>
                    <a:pt x="0" y="157242"/>
                  </a:cubicBezTo>
                  <a:cubicBezTo>
                    <a:pt x="203581" y="29290"/>
                    <a:pt x="452438" y="-32496"/>
                    <a:pt x="687705" y="17098"/>
                  </a:cubicBezTo>
                  <a:cubicBezTo>
                    <a:pt x="856488" y="52658"/>
                    <a:pt x="1023302" y="144098"/>
                    <a:pt x="1102423" y="297387"/>
                  </a:cubicBezTo>
                  <a:cubicBezTo>
                    <a:pt x="1171321" y="430292"/>
                    <a:pt x="1147763" y="579390"/>
                    <a:pt x="1139571" y="7291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16"/>
            <p:cNvSpPr/>
            <p:nvPr/>
          </p:nvSpPr>
          <p:spPr>
            <a:xfrm rot="-1589938">
              <a:off x="2234918" y="972469"/>
              <a:ext cx="4720164" cy="3147415"/>
            </a:xfrm>
            <a:custGeom>
              <a:rect b="b" l="l" r="r" t="t"/>
              <a:pathLst>
                <a:path extrusionOk="0" h="3246980" w="4869481">
                  <a:moveTo>
                    <a:pt x="4855257" y="3197451"/>
                  </a:moveTo>
                  <a:cubicBezTo>
                    <a:pt x="4849428" y="3214653"/>
                    <a:pt x="4841916" y="3231245"/>
                    <a:pt x="4832841" y="3246981"/>
                  </a:cubicBezTo>
                  <a:cubicBezTo>
                    <a:pt x="4763182" y="2968781"/>
                    <a:pt x="4482290" y="2798728"/>
                    <a:pt x="4203493" y="2865981"/>
                  </a:cubicBezTo>
                  <a:cubicBezTo>
                    <a:pt x="4120244" y="2886110"/>
                    <a:pt x="4038393" y="2926623"/>
                    <a:pt x="3956605" y="2957484"/>
                  </a:cubicBezTo>
                  <a:cubicBezTo>
                    <a:pt x="3866371" y="2991774"/>
                    <a:pt x="3776646" y="3014634"/>
                    <a:pt x="3686857" y="2984535"/>
                  </a:cubicBezTo>
                  <a:cubicBezTo>
                    <a:pt x="3599989" y="2955706"/>
                    <a:pt x="3535854" y="2882935"/>
                    <a:pt x="3457495" y="2835564"/>
                  </a:cubicBezTo>
                  <a:cubicBezTo>
                    <a:pt x="3247945" y="2709199"/>
                    <a:pt x="3054016" y="2847629"/>
                    <a:pt x="2835195" y="2833723"/>
                  </a:cubicBezTo>
                  <a:cubicBezTo>
                    <a:pt x="2724768" y="2826738"/>
                    <a:pt x="2608563" y="2765079"/>
                    <a:pt x="2577067" y="2658907"/>
                  </a:cubicBezTo>
                  <a:cubicBezTo>
                    <a:pt x="2546587" y="2555910"/>
                    <a:pt x="2596435" y="2424910"/>
                    <a:pt x="2520489" y="2348837"/>
                  </a:cubicBezTo>
                  <a:cubicBezTo>
                    <a:pt x="2472419" y="2300640"/>
                    <a:pt x="2393806" y="2299434"/>
                    <a:pt x="2338307" y="2259937"/>
                  </a:cubicBezTo>
                  <a:cubicBezTo>
                    <a:pt x="2254868" y="2200564"/>
                    <a:pt x="2248645" y="2082137"/>
                    <a:pt x="2232199" y="1981045"/>
                  </a:cubicBezTo>
                  <a:cubicBezTo>
                    <a:pt x="2184574" y="1689770"/>
                    <a:pt x="2156951" y="1492603"/>
                    <a:pt x="1983215" y="1385034"/>
                  </a:cubicBezTo>
                  <a:cubicBezTo>
                    <a:pt x="1809479" y="1277465"/>
                    <a:pt x="1556813" y="1300833"/>
                    <a:pt x="1299828" y="1369476"/>
                  </a:cubicBezTo>
                  <a:cubicBezTo>
                    <a:pt x="1074911" y="1429547"/>
                    <a:pt x="843327" y="1493492"/>
                    <a:pt x="611488" y="1471584"/>
                  </a:cubicBezTo>
                  <a:cubicBezTo>
                    <a:pt x="210232" y="1433484"/>
                    <a:pt x="-14685" y="1062009"/>
                    <a:pt x="745" y="683168"/>
                  </a:cubicBezTo>
                  <a:lnTo>
                    <a:pt x="745" y="681771"/>
                  </a:lnTo>
                  <a:cubicBezTo>
                    <a:pt x="14906" y="350301"/>
                    <a:pt x="281352" y="-147031"/>
                    <a:pt x="683878" y="41374"/>
                  </a:cubicBezTo>
                  <a:cubicBezTo>
                    <a:pt x="856725" y="122209"/>
                    <a:pt x="937307" y="316900"/>
                    <a:pt x="1035732" y="480286"/>
                  </a:cubicBezTo>
                  <a:cubicBezTo>
                    <a:pt x="1159849" y="685803"/>
                    <a:pt x="1330454" y="859342"/>
                    <a:pt x="1533826" y="986952"/>
                  </a:cubicBezTo>
                  <a:cubicBezTo>
                    <a:pt x="1808590" y="1159037"/>
                    <a:pt x="2143426" y="1247874"/>
                    <a:pt x="2361993" y="1487205"/>
                  </a:cubicBezTo>
                  <a:cubicBezTo>
                    <a:pt x="2506201" y="1645003"/>
                    <a:pt x="2584243" y="1852457"/>
                    <a:pt x="2716005" y="2020605"/>
                  </a:cubicBezTo>
                  <a:cubicBezTo>
                    <a:pt x="2861738" y="2206216"/>
                    <a:pt x="3067732" y="2335438"/>
                    <a:pt x="3288458" y="2422052"/>
                  </a:cubicBezTo>
                  <a:lnTo>
                    <a:pt x="3288458" y="2422052"/>
                  </a:lnTo>
                  <a:cubicBezTo>
                    <a:pt x="3323554" y="2435813"/>
                    <a:pt x="3358943" y="2448513"/>
                    <a:pt x="3394630" y="2460152"/>
                  </a:cubicBezTo>
                  <a:cubicBezTo>
                    <a:pt x="3654535" y="2545179"/>
                    <a:pt x="3925236" y="2590391"/>
                    <a:pt x="4195492" y="2632301"/>
                  </a:cubicBezTo>
                  <a:cubicBezTo>
                    <a:pt x="4371069" y="2659542"/>
                    <a:pt x="4556363" y="2683101"/>
                    <a:pt x="4697142" y="2791559"/>
                  </a:cubicBezTo>
                  <a:cubicBezTo>
                    <a:pt x="4823063" y="2888587"/>
                    <a:pt x="4903644" y="3053623"/>
                    <a:pt x="4855257" y="31974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16"/>
            <p:cNvSpPr/>
            <p:nvPr/>
          </p:nvSpPr>
          <p:spPr>
            <a:xfrm rot="-1589938">
              <a:off x="4337112" y="2644986"/>
              <a:ext cx="6155" cy="6155"/>
            </a:xfrm>
            <a:custGeom>
              <a:rect b="b" l="l" r="r" t="t"/>
              <a:pathLst>
                <a:path extrusionOk="0" h="6350" w="635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155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16"/>
            <p:cNvSpPr/>
            <p:nvPr/>
          </p:nvSpPr>
          <p:spPr>
            <a:xfrm rot="-5942966">
              <a:off x="6012190" y="2563604"/>
              <a:ext cx="144683" cy="144683"/>
            </a:xfrm>
            <a:custGeom>
              <a:rect b="b" l="l" r="r" t="t"/>
              <a:pathLst>
                <a:path extrusionOk="0" h="149224" w="149224">
                  <a:moveTo>
                    <a:pt x="149225" y="74612"/>
                  </a:moveTo>
                  <a:cubicBezTo>
                    <a:pt x="149225" y="115820"/>
                    <a:pt x="115820" y="149225"/>
                    <a:pt x="74612" y="149225"/>
                  </a:cubicBezTo>
                  <a:cubicBezTo>
                    <a:pt x="33405" y="149225"/>
                    <a:pt x="0" y="115820"/>
                    <a:pt x="0" y="74612"/>
                  </a:cubicBezTo>
                  <a:cubicBezTo>
                    <a:pt x="0" y="33405"/>
                    <a:pt x="33405" y="0"/>
                    <a:pt x="74612" y="0"/>
                  </a:cubicBezTo>
                  <a:cubicBezTo>
                    <a:pt x="115820" y="0"/>
                    <a:pt x="149225" y="33405"/>
                    <a:pt x="149225" y="746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6"/>
            <p:cNvSpPr/>
            <p:nvPr/>
          </p:nvSpPr>
          <p:spPr>
            <a:xfrm rot="-3272890">
              <a:off x="3264522" y="1803867"/>
              <a:ext cx="237337" cy="237337"/>
            </a:xfrm>
            <a:custGeom>
              <a:rect b="b" l="l" r="r" t="t"/>
              <a:pathLst>
                <a:path extrusionOk="0" h="244729" w="244729">
                  <a:moveTo>
                    <a:pt x="244729" y="122365"/>
                  </a:moveTo>
                  <a:cubicBezTo>
                    <a:pt x="244729" y="189945"/>
                    <a:pt x="189945" y="244729"/>
                    <a:pt x="122365" y="244729"/>
                  </a:cubicBezTo>
                  <a:cubicBezTo>
                    <a:pt x="54785" y="244729"/>
                    <a:pt x="0" y="189945"/>
                    <a:pt x="0" y="122365"/>
                  </a:cubicBezTo>
                  <a:cubicBezTo>
                    <a:pt x="0" y="54784"/>
                    <a:pt x="54785" y="0"/>
                    <a:pt x="122365" y="0"/>
                  </a:cubicBezTo>
                  <a:cubicBezTo>
                    <a:pt x="189945" y="0"/>
                    <a:pt x="244729" y="54784"/>
                    <a:pt x="244729" y="1223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16"/>
            <p:cNvSpPr/>
            <p:nvPr/>
          </p:nvSpPr>
          <p:spPr>
            <a:xfrm rot="-1589938">
              <a:off x="3177910" y="2467672"/>
              <a:ext cx="243418" cy="243429"/>
            </a:xfrm>
            <a:custGeom>
              <a:rect b="b" l="l" r="r" t="t"/>
              <a:pathLst>
                <a:path extrusionOk="0" h="251130" w="251118">
                  <a:moveTo>
                    <a:pt x="125792" y="251130"/>
                  </a:moveTo>
                  <a:cubicBezTo>
                    <a:pt x="118598" y="251111"/>
                    <a:pt x="111422" y="250495"/>
                    <a:pt x="104329" y="249289"/>
                  </a:cubicBezTo>
                  <a:cubicBezTo>
                    <a:pt x="35997" y="237567"/>
                    <a:pt x="-9894" y="172663"/>
                    <a:pt x="1828" y="104325"/>
                  </a:cubicBezTo>
                  <a:cubicBezTo>
                    <a:pt x="13556" y="35992"/>
                    <a:pt x="78453" y="-9899"/>
                    <a:pt x="146792" y="1829"/>
                  </a:cubicBezTo>
                  <a:cubicBezTo>
                    <a:pt x="215105" y="13545"/>
                    <a:pt x="260990" y="78417"/>
                    <a:pt x="249300" y="146736"/>
                  </a:cubicBezTo>
                  <a:lnTo>
                    <a:pt x="249300" y="146736"/>
                  </a:lnTo>
                  <a:cubicBezTo>
                    <a:pt x="238937" y="206909"/>
                    <a:pt x="186848" y="250934"/>
                    <a:pt x="125792" y="251130"/>
                  </a:cubicBezTo>
                  <a:close/>
                  <a:moveTo>
                    <a:pt x="125284" y="6274"/>
                  </a:moveTo>
                  <a:cubicBezTo>
                    <a:pt x="59422" y="6414"/>
                    <a:pt x="6146" y="59919"/>
                    <a:pt x="6285" y="125775"/>
                  </a:cubicBezTo>
                  <a:cubicBezTo>
                    <a:pt x="6419" y="191637"/>
                    <a:pt x="59924" y="244920"/>
                    <a:pt x="125786" y="244780"/>
                  </a:cubicBezTo>
                  <a:cubicBezTo>
                    <a:pt x="183787" y="244660"/>
                    <a:pt x="233285" y="202826"/>
                    <a:pt x="243077" y="145657"/>
                  </a:cubicBezTo>
                  <a:lnTo>
                    <a:pt x="243077" y="145657"/>
                  </a:lnTo>
                  <a:cubicBezTo>
                    <a:pt x="254113" y="80773"/>
                    <a:pt x="210533" y="19203"/>
                    <a:pt x="145668" y="8052"/>
                  </a:cubicBezTo>
                  <a:cubicBezTo>
                    <a:pt x="138937" y="6865"/>
                    <a:pt x="132117" y="6268"/>
                    <a:pt x="125284" y="6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16"/>
            <p:cNvSpPr/>
            <p:nvPr/>
          </p:nvSpPr>
          <p:spPr>
            <a:xfrm rot="-1589938">
              <a:off x="4783891" y="2666609"/>
              <a:ext cx="571641" cy="570799"/>
            </a:xfrm>
            <a:custGeom>
              <a:rect b="b" l="l" r="r" t="t"/>
              <a:pathLst>
                <a:path extrusionOk="0" h="588856" w="589724">
                  <a:moveTo>
                    <a:pt x="40960" y="123972"/>
                  </a:moveTo>
                  <a:cubicBezTo>
                    <a:pt x="65408" y="151150"/>
                    <a:pt x="98872" y="168422"/>
                    <a:pt x="125034" y="193822"/>
                  </a:cubicBezTo>
                  <a:cubicBezTo>
                    <a:pt x="171643" y="239161"/>
                    <a:pt x="190820" y="304693"/>
                    <a:pt x="214887" y="365272"/>
                  </a:cubicBezTo>
                  <a:cubicBezTo>
                    <a:pt x="238953" y="425851"/>
                    <a:pt x="274767" y="488462"/>
                    <a:pt x="335918" y="510496"/>
                  </a:cubicBezTo>
                  <a:cubicBezTo>
                    <a:pt x="367668" y="521799"/>
                    <a:pt x="402212" y="520847"/>
                    <a:pt x="433962" y="531515"/>
                  </a:cubicBezTo>
                  <a:cubicBezTo>
                    <a:pt x="465712" y="542183"/>
                    <a:pt x="492064" y="563265"/>
                    <a:pt x="521655" y="578568"/>
                  </a:cubicBezTo>
                  <a:cubicBezTo>
                    <a:pt x="533193" y="585369"/>
                    <a:pt x="546363" y="588925"/>
                    <a:pt x="559755" y="588855"/>
                  </a:cubicBezTo>
                  <a:cubicBezTo>
                    <a:pt x="573027" y="587966"/>
                    <a:pt x="586489" y="579457"/>
                    <a:pt x="589346" y="566503"/>
                  </a:cubicBezTo>
                  <a:cubicBezTo>
                    <a:pt x="591181" y="554946"/>
                    <a:pt x="586248" y="543351"/>
                    <a:pt x="576646" y="536658"/>
                  </a:cubicBezTo>
                  <a:cubicBezTo>
                    <a:pt x="567001" y="530302"/>
                    <a:pt x="555685" y="526943"/>
                    <a:pt x="544134" y="527006"/>
                  </a:cubicBezTo>
                  <a:cubicBezTo>
                    <a:pt x="535924" y="527349"/>
                    <a:pt x="527713" y="526492"/>
                    <a:pt x="519750" y="524466"/>
                  </a:cubicBezTo>
                  <a:cubicBezTo>
                    <a:pt x="493588" y="515259"/>
                    <a:pt x="492128" y="477603"/>
                    <a:pt x="471871" y="458680"/>
                  </a:cubicBezTo>
                  <a:cubicBezTo>
                    <a:pt x="454536" y="442488"/>
                    <a:pt x="427993" y="443440"/>
                    <a:pt x="405006" y="437916"/>
                  </a:cubicBezTo>
                  <a:cubicBezTo>
                    <a:pt x="372957" y="430010"/>
                    <a:pt x="345894" y="408642"/>
                    <a:pt x="330774" y="379305"/>
                  </a:cubicBezTo>
                  <a:cubicBezTo>
                    <a:pt x="312423" y="342920"/>
                    <a:pt x="314899" y="299295"/>
                    <a:pt x="299342" y="261703"/>
                  </a:cubicBezTo>
                  <a:cubicBezTo>
                    <a:pt x="284705" y="226994"/>
                    <a:pt x="255939" y="200191"/>
                    <a:pt x="220284" y="188043"/>
                  </a:cubicBezTo>
                  <a:cubicBezTo>
                    <a:pt x="199012" y="180931"/>
                    <a:pt x="174818" y="178772"/>
                    <a:pt x="158435" y="163532"/>
                  </a:cubicBezTo>
                  <a:cubicBezTo>
                    <a:pt x="139830" y="146260"/>
                    <a:pt x="137480" y="118257"/>
                    <a:pt x="129924" y="94063"/>
                  </a:cubicBezTo>
                  <a:cubicBezTo>
                    <a:pt x="118094" y="57335"/>
                    <a:pt x="92421" y="26658"/>
                    <a:pt x="58359" y="8529"/>
                  </a:cubicBezTo>
                  <a:cubicBezTo>
                    <a:pt x="46548" y="2179"/>
                    <a:pt x="32578" y="-2520"/>
                    <a:pt x="19751" y="1480"/>
                  </a:cubicBezTo>
                  <a:cubicBezTo>
                    <a:pt x="-27747" y="16466"/>
                    <a:pt x="23053" y="104160"/>
                    <a:pt x="40960" y="1239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6"/>
            <p:cNvSpPr/>
            <p:nvPr/>
          </p:nvSpPr>
          <p:spPr>
            <a:xfrm rot="-1589938">
              <a:off x="6499219" y="2702354"/>
              <a:ext cx="504273" cy="409388"/>
            </a:xfrm>
            <a:custGeom>
              <a:rect b="b" l="l" r="r" t="t"/>
              <a:pathLst>
                <a:path extrusionOk="0" h="422339" w="520225">
                  <a:moveTo>
                    <a:pt x="478049" y="333283"/>
                  </a:moveTo>
                  <a:cubicBezTo>
                    <a:pt x="449918" y="315058"/>
                    <a:pt x="416010" y="307121"/>
                    <a:pt x="388133" y="288833"/>
                  </a:cubicBezTo>
                  <a:cubicBezTo>
                    <a:pt x="326538" y="247939"/>
                    <a:pt x="303487" y="162658"/>
                    <a:pt x="238146" y="128178"/>
                  </a:cubicBezTo>
                  <a:cubicBezTo>
                    <a:pt x="208174" y="112366"/>
                    <a:pt x="171471" y="108747"/>
                    <a:pt x="146325" y="86077"/>
                  </a:cubicBezTo>
                  <a:cubicBezTo>
                    <a:pt x="117877" y="60677"/>
                    <a:pt x="107527" y="13623"/>
                    <a:pt x="71014" y="2130"/>
                  </a:cubicBezTo>
                  <a:cubicBezTo>
                    <a:pt x="44852" y="-6189"/>
                    <a:pt x="14562" y="10830"/>
                    <a:pt x="4403" y="36293"/>
                  </a:cubicBezTo>
                  <a:cubicBezTo>
                    <a:pt x="-5757" y="61757"/>
                    <a:pt x="2434" y="92427"/>
                    <a:pt x="21103" y="112493"/>
                  </a:cubicBezTo>
                  <a:cubicBezTo>
                    <a:pt x="40693" y="132165"/>
                    <a:pt x="67020" y="143672"/>
                    <a:pt x="94763" y="144688"/>
                  </a:cubicBezTo>
                  <a:cubicBezTo>
                    <a:pt x="125434" y="146592"/>
                    <a:pt x="160740" y="140052"/>
                    <a:pt x="183218" y="160944"/>
                  </a:cubicBezTo>
                  <a:cubicBezTo>
                    <a:pt x="198459" y="175041"/>
                    <a:pt x="202840" y="198218"/>
                    <a:pt x="218461" y="211744"/>
                  </a:cubicBezTo>
                  <a:cubicBezTo>
                    <a:pt x="239797" y="230286"/>
                    <a:pt x="273769" y="224888"/>
                    <a:pt x="297265" y="240573"/>
                  </a:cubicBezTo>
                  <a:cubicBezTo>
                    <a:pt x="328189" y="261273"/>
                    <a:pt x="330666" y="311375"/>
                    <a:pt x="364067" y="327885"/>
                  </a:cubicBezTo>
                  <a:cubicBezTo>
                    <a:pt x="379497" y="335569"/>
                    <a:pt x="397722" y="333727"/>
                    <a:pt x="414867" y="333917"/>
                  </a:cubicBezTo>
                  <a:cubicBezTo>
                    <a:pt x="432012" y="334108"/>
                    <a:pt x="451506" y="337601"/>
                    <a:pt x="461349" y="351825"/>
                  </a:cubicBezTo>
                  <a:cubicBezTo>
                    <a:pt x="467699" y="361350"/>
                    <a:pt x="468778" y="373542"/>
                    <a:pt x="470112" y="385098"/>
                  </a:cubicBezTo>
                  <a:cubicBezTo>
                    <a:pt x="472715" y="407514"/>
                    <a:pt x="501862" y="441614"/>
                    <a:pt x="517355" y="408657"/>
                  </a:cubicBezTo>
                  <a:cubicBezTo>
                    <a:pt x="529992" y="381733"/>
                    <a:pt x="497988" y="346236"/>
                    <a:pt x="478049" y="333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6"/>
            <p:cNvSpPr/>
            <p:nvPr/>
          </p:nvSpPr>
          <p:spPr>
            <a:xfrm rot="-1589938">
              <a:off x="4636264" y="2299354"/>
              <a:ext cx="276857" cy="401024"/>
            </a:xfrm>
            <a:custGeom>
              <a:rect b="b" l="l" r="r" t="t"/>
              <a:pathLst>
                <a:path extrusionOk="0" h="413710" w="285615">
                  <a:moveTo>
                    <a:pt x="67784" y="104562"/>
                  </a:moveTo>
                  <a:cubicBezTo>
                    <a:pt x="99534" y="140821"/>
                    <a:pt x="104995" y="192256"/>
                    <a:pt x="120934" y="237912"/>
                  </a:cubicBezTo>
                  <a:cubicBezTo>
                    <a:pt x="141190" y="295570"/>
                    <a:pt x="179163" y="345037"/>
                    <a:pt x="216565" y="393424"/>
                  </a:cubicBezTo>
                  <a:cubicBezTo>
                    <a:pt x="221156" y="400295"/>
                    <a:pt x="227150" y="406118"/>
                    <a:pt x="234154" y="410505"/>
                  </a:cubicBezTo>
                  <a:cubicBezTo>
                    <a:pt x="257649" y="423205"/>
                    <a:pt x="286605" y="395837"/>
                    <a:pt x="285589" y="369167"/>
                  </a:cubicBezTo>
                  <a:cubicBezTo>
                    <a:pt x="284573" y="342497"/>
                    <a:pt x="264825" y="320653"/>
                    <a:pt x="244886" y="303064"/>
                  </a:cubicBezTo>
                  <a:cubicBezTo>
                    <a:pt x="224947" y="285474"/>
                    <a:pt x="202595" y="268202"/>
                    <a:pt x="193070" y="243373"/>
                  </a:cubicBezTo>
                  <a:cubicBezTo>
                    <a:pt x="180052" y="209655"/>
                    <a:pt x="194086" y="171618"/>
                    <a:pt x="189514" y="135805"/>
                  </a:cubicBezTo>
                  <a:cubicBezTo>
                    <a:pt x="184815" y="98339"/>
                    <a:pt x="159669" y="65955"/>
                    <a:pt x="128998" y="43666"/>
                  </a:cubicBezTo>
                  <a:cubicBezTo>
                    <a:pt x="108043" y="28489"/>
                    <a:pt x="39336" y="-15389"/>
                    <a:pt x="10571" y="5566"/>
                  </a:cubicBezTo>
                  <a:cubicBezTo>
                    <a:pt x="-28228" y="34522"/>
                    <a:pt x="51020" y="85386"/>
                    <a:pt x="67784" y="1045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6"/>
            <p:cNvSpPr/>
            <p:nvPr/>
          </p:nvSpPr>
          <p:spPr>
            <a:xfrm rot="-1589938">
              <a:off x="6243390" y="1752393"/>
              <a:ext cx="604506" cy="606849"/>
            </a:xfrm>
            <a:custGeom>
              <a:rect b="b" l="l" r="r" t="t"/>
              <a:pathLst>
                <a:path extrusionOk="0" h="626046" w="623629">
                  <a:moveTo>
                    <a:pt x="309716" y="626047"/>
                  </a:moveTo>
                  <a:lnTo>
                    <a:pt x="307748" y="626047"/>
                  </a:lnTo>
                  <a:cubicBezTo>
                    <a:pt x="134875" y="623113"/>
                    <a:pt x="-2888" y="480600"/>
                    <a:pt x="46" y="307727"/>
                  </a:cubicBezTo>
                  <a:cubicBezTo>
                    <a:pt x="2922" y="138252"/>
                    <a:pt x="140159" y="1841"/>
                    <a:pt x="309653" y="0"/>
                  </a:cubicBezTo>
                  <a:lnTo>
                    <a:pt x="311558" y="0"/>
                  </a:lnTo>
                  <a:cubicBezTo>
                    <a:pt x="484418" y="508"/>
                    <a:pt x="624137" y="141053"/>
                    <a:pt x="623629" y="313912"/>
                  </a:cubicBezTo>
                  <a:cubicBezTo>
                    <a:pt x="623121" y="486772"/>
                    <a:pt x="482576" y="626491"/>
                    <a:pt x="309716" y="625983"/>
                  </a:cubicBezTo>
                  <a:close/>
                  <a:moveTo>
                    <a:pt x="307811" y="619697"/>
                  </a:moveTo>
                  <a:lnTo>
                    <a:pt x="309716" y="619697"/>
                  </a:lnTo>
                  <a:cubicBezTo>
                    <a:pt x="479071" y="620205"/>
                    <a:pt x="616771" y="483330"/>
                    <a:pt x="617279" y="313976"/>
                  </a:cubicBezTo>
                  <a:cubicBezTo>
                    <a:pt x="617787" y="144621"/>
                    <a:pt x="480912" y="6921"/>
                    <a:pt x="311558" y="6413"/>
                  </a:cubicBezTo>
                  <a:lnTo>
                    <a:pt x="309653" y="6413"/>
                  </a:lnTo>
                  <a:cubicBezTo>
                    <a:pt x="140273" y="8287"/>
                    <a:pt x="4484" y="147117"/>
                    <a:pt x="6364" y="316497"/>
                  </a:cubicBezTo>
                  <a:cubicBezTo>
                    <a:pt x="8199" y="482511"/>
                    <a:pt x="141810" y="616928"/>
                    <a:pt x="307811" y="619760"/>
                  </a:cubicBezTo>
                  <a:close/>
                </a:path>
              </a:pathLst>
            </a:custGeom>
            <a:solidFill>
              <a:srgbClr val="FFDB0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7068419" y="1511819"/>
              <a:ext cx="245221" cy="245221"/>
            </a:xfrm>
            <a:custGeom>
              <a:rect b="b" l="l" r="r" t="t"/>
              <a:pathLst>
                <a:path extrusionOk="0" h="326961" w="326961">
                  <a:moveTo>
                    <a:pt x="231648" y="163513"/>
                  </a:moveTo>
                  <a:lnTo>
                    <a:pt x="326961" y="68135"/>
                  </a:lnTo>
                  <a:lnTo>
                    <a:pt x="258826" y="0"/>
                  </a:lnTo>
                  <a:lnTo>
                    <a:pt x="163513" y="95314"/>
                  </a:lnTo>
                  <a:lnTo>
                    <a:pt x="68135" y="0"/>
                  </a:lnTo>
                  <a:lnTo>
                    <a:pt x="0" y="68135"/>
                  </a:lnTo>
                  <a:lnTo>
                    <a:pt x="95314" y="163513"/>
                  </a:lnTo>
                  <a:lnTo>
                    <a:pt x="0" y="258826"/>
                  </a:lnTo>
                  <a:lnTo>
                    <a:pt x="68135" y="326961"/>
                  </a:lnTo>
                  <a:lnTo>
                    <a:pt x="163513" y="231648"/>
                  </a:lnTo>
                  <a:lnTo>
                    <a:pt x="258826" y="326961"/>
                  </a:lnTo>
                  <a:lnTo>
                    <a:pt x="326961" y="258826"/>
                  </a:lnTo>
                  <a:lnTo>
                    <a:pt x="231648" y="1635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9" name="Google Shape;919;p16"/>
          <p:cNvGrpSpPr/>
          <p:nvPr/>
        </p:nvGrpSpPr>
        <p:grpSpPr>
          <a:xfrm>
            <a:off x="299976" y="4785145"/>
            <a:ext cx="1306049" cy="494907"/>
            <a:chOff x="6324362" y="4064222"/>
            <a:chExt cx="717137" cy="271747"/>
          </a:xfrm>
        </p:grpSpPr>
        <p:sp>
          <p:nvSpPr>
            <p:cNvPr id="920" name="Google Shape;920;p16"/>
            <p:cNvSpPr/>
            <p:nvPr/>
          </p:nvSpPr>
          <p:spPr>
            <a:xfrm>
              <a:off x="6324362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6387989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6451616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6515243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6578870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664249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6706123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6769751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683337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6897005" y="4064222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6960632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7024258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6324362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6387989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6451616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6515243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6578870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6" y="22987"/>
                    <a:pt x="-1" y="17841"/>
                    <a:pt x="-1" y="11493"/>
                  </a:cubicBezTo>
                  <a:cubicBezTo>
                    <a:pt x="-1" y="5146"/>
                    <a:pt x="5146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664249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6706123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6769751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5" y="22987"/>
                    <a:pt x="-1" y="17841"/>
                    <a:pt x="-1" y="11493"/>
                  </a:cubicBezTo>
                  <a:cubicBezTo>
                    <a:pt x="-1" y="5146"/>
                    <a:pt x="5145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683337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6897005" y="4127849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6960632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7024258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6324362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6387989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6451616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6515243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6578870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664249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6706123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6769751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683337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6897005" y="4191476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6960632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7024258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6324362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6387989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6451616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6515243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6578870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664249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6706123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6769751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683337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6897005" y="4255103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6960632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7024258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6324362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6387989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6451616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6515243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6578870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664249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6706123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6769751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683337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6897005" y="4318730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6960632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7024258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267789">
            <a:off x="-2653559" y="-1904605"/>
            <a:ext cx="14242545" cy="8011416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7"/>
          <p:cNvSpPr txBox="1"/>
          <p:nvPr>
            <p:ph type="title"/>
          </p:nvPr>
        </p:nvSpPr>
        <p:spPr>
          <a:xfrm>
            <a:off x="3383280" y="530352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3" name="Google Shape;983;p17"/>
          <p:cNvSpPr txBox="1"/>
          <p:nvPr>
            <p:ph idx="1" type="subTitle"/>
          </p:nvPr>
        </p:nvSpPr>
        <p:spPr>
          <a:xfrm>
            <a:off x="3383280" y="1548327"/>
            <a:ext cx="44481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4" name="Google Shape;984;p17"/>
          <p:cNvSpPr txBox="1"/>
          <p:nvPr/>
        </p:nvSpPr>
        <p:spPr>
          <a:xfrm>
            <a:off x="288558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3"/>
              </a:rPr>
              <a:t>Slidesgo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1" sz="1200" u="sng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985" name="Google Shape;985;p17"/>
          <p:cNvGrpSpPr/>
          <p:nvPr/>
        </p:nvGrpSpPr>
        <p:grpSpPr>
          <a:xfrm rot="5400000">
            <a:off x="-187249" y="240370"/>
            <a:ext cx="1306049" cy="494907"/>
            <a:chOff x="6324362" y="4064222"/>
            <a:chExt cx="717137" cy="271747"/>
          </a:xfrm>
        </p:grpSpPr>
        <p:sp>
          <p:nvSpPr>
            <p:cNvPr id="986" name="Google Shape;986;p17"/>
            <p:cNvSpPr/>
            <p:nvPr/>
          </p:nvSpPr>
          <p:spPr>
            <a:xfrm>
              <a:off x="6324362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7"/>
            <p:cNvSpPr/>
            <p:nvPr/>
          </p:nvSpPr>
          <p:spPr>
            <a:xfrm>
              <a:off x="6387989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7"/>
            <p:cNvSpPr/>
            <p:nvPr/>
          </p:nvSpPr>
          <p:spPr>
            <a:xfrm>
              <a:off x="6451616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7"/>
            <p:cNvSpPr/>
            <p:nvPr/>
          </p:nvSpPr>
          <p:spPr>
            <a:xfrm>
              <a:off x="6515243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7"/>
            <p:cNvSpPr/>
            <p:nvPr/>
          </p:nvSpPr>
          <p:spPr>
            <a:xfrm>
              <a:off x="6578870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7"/>
            <p:cNvSpPr/>
            <p:nvPr/>
          </p:nvSpPr>
          <p:spPr>
            <a:xfrm>
              <a:off x="664249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7"/>
            <p:cNvSpPr/>
            <p:nvPr/>
          </p:nvSpPr>
          <p:spPr>
            <a:xfrm>
              <a:off x="6706123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17"/>
            <p:cNvSpPr/>
            <p:nvPr/>
          </p:nvSpPr>
          <p:spPr>
            <a:xfrm>
              <a:off x="6769751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17"/>
            <p:cNvSpPr/>
            <p:nvPr/>
          </p:nvSpPr>
          <p:spPr>
            <a:xfrm>
              <a:off x="683337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17"/>
            <p:cNvSpPr/>
            <p:nvPr/>
          </p:nvSpPr>
          <p:spPr>
            <a:xfrm>
              <a:off x="6897005" y="4064222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17"/>
            <p:cNvSpPr/>
            <p:nvPr/>
          </p:nvSpPr>
          <p:spPr>
            <a:xfrm>
              <a:off x="6960632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17"/>
            <p:cNvSpPr/>
            <p:nvPr/>
          </p:nvSpPr>
          <p:spPr>
            <a:xfrm>
              <a:off x="7024258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17"/>
            <p:cNvSpPr/>
            <p:nvPr/>
          </p:nvSpPr>
          <p:spPr>
            <a:xfrm>
              <a:off x="6324362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17"/>
            <p:cNvSpPr/>
            <p:nvPr/>
          </p:nvSpPr>
          <p:spPr>
            <a:xfrm>
              <a:off x="6387989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17"/>
            <p:cNvSpPr/>
            <p:nvPr/>
          </p:nvSpPr>
          <p:spPr>
            <a:xfrm>
              <a:off x="6451616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17"/>
            <p:cNvSpPr/>
            <p:nvPr/>
          </p:nvSpPr>
          <p:spPr>
            <a:xfrm>
              <a:off x="6515243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17"/>
            <p:cNvSpPr/>
            <p:nvPr/>
          </p:nvSpPr>
          <p:spPr>
            <a:xfrm>
              <a:off x="6578870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6" y="22987"/>
                    <a:pt x="-1" y="17841"/>
                    <a:pt x="-1" y="11493"/>
                  </a:cubicBezTo>
                  <a:cubicBezTo>
                    <a:pt x="-1" y="5146"/>
                    <a:pt x="5146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17"/>
            <p:cNvSpPr/>
            <p:nvPr/>
          </p:nvSpPr>
          <p:spPr>
            <a:xfrm>
              <a:off x="664249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17"/>
            <p:cNvSpPr/>
            <p:nvPr/>
          </p:nvSpPr>
          <p:spPr>
            <a:xfrm>
              <a:off x="6706123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17"/>
            <p:cNvSpPr/>
            <p:nvPr/>
          </p:nvSpPr>
          <p:spPr>
            <a:xfrm>
              <a:off x="6769751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5" y="22987"/>
                    <a:pt x="-1" y="17841"/>
                    <a:pt x="-1" y="11493"/>
                  </a:cubicBezTo>
                  <a:cubicBezTo>
                    <a:pt x="-1" y="5146"/>
                    <a:pt x="5145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17"/>
            <p:cNvSpPr/>
            <p:nvPr/>
          </p:nvSpPr>
          <p:spPr>
            <a:xfrm>
              <a:off x="683337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17"/>
            <p:cNvSpPr/>
            <p:nvPr/>
          </p:nvSpPr>
          <p:spPr>
            <a:xfrm>
              <a:off x="6897005" y="4127849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17"/>
            <p:cNvSpPr/>
            <p:nvPr/>
          </p:nvSpPr>
          <p:spPr>
            <a:xfrm>
              <a:off x="6960632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17"/>
            <p:cNvSpPr/>
            <p:nvPr/>
          </p:nvSpPr>
          <p:spPr>
            <a:xfrm>
              <a:off x="7024258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17"/>
            <p:cNvSpPr/>
            <p:nvPr/>
          </p:nvSpPr>
          <p:spPr>
            <a:xfrm>
              <a:off x="6324362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17"/>
            <p:cNvSpPr/>
            <p:nvPr/>
          </p:nvSpPr>
          <p:spPr>
            <a:xfrm>
              <a:off x="6387989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17"/>
            <p:cNvSpPr/>
            <p:nvPr/>
          </p:nvSpPr>
          <p:spPr>
            <a:xfrm>
              <a:off x="6451616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17"/>
            <p:cNvSpPr/>
            <p:nvPr/>
          </p:nvSpPr>
          <p:spPr>
            <a:xfrm>
              <a:off x="6515243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17"/>
            <p:cNvSpPr/>
            <p:nvPr/>
          </p:nvSpPr>
          <p:spPr>
            <a:xfrm>
              <a:off x="6578870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17"/>
            <p:cNvSpPr/>
            <p:nvPr/>
          </p:nvSpPr>
          <p:spPr>
            <a:xfrm>
              <a:off x="664249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17"/>
            <p:cNvSpPr/>
            <p:nvPr/>
          </p:nvSpPr>
          <p:spPr>
            <a:xfrm>
              <a:off x="6706123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17"/>
            <p:cNvSpPr/>
            <p:nvPr/>
          </p:nvSpPr>
          <p:spPr>
            <a:xfrm>
              <a:off x="6769751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17"/>
            <p:cNvSpPr/>
            <p:nvPr/>
          </p:nvSpPr>
          <p:spPr>
            <a:xfrm>
              <a:off x="683337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17"/>
            <p:cNvSpPr/>
            <p:nvPr/>
          </p:nvSpPr>
          <p:spPr>
            <a:xfrm>
              <a:off x="6897005" y="4191476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17"/>
            <p:cNvSpPr/>
            <p:nvPr/>
          </p:nvSpPr>
          <p:spPr>
            <a:xfrm>
              <a:off x="6960632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>
              <a:off x="7024258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17"/>
            <p:cNvSpPr/>
            <p:nvPr/>
          </p:nvSpPr>
          <p:spPr>
            <a:xfrm>
              <a:off x="6324362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17"/>
            <p:cNvSpPr/>
            <p:nvPr/>
          </p:nvSpPr>
          <p:spPr>
            <a:xfrm>
              <a:off x="6387989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>
              <a:off x="6451616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17"/>
            <p:cNvSpPr/>
            <p:nvPr/>
          </p:nvSpPr>
          <p:spPr>
            <a:xfrm>
              <a:off x="6515243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17"/>
            <p:cNvSpPr/>
            <p:nvPr/>
          </p:nvSpPr>
          <p:spPr>
            <a:xfrm>
              <a:off x="6578870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>
              <a:off x="664249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17"/>
            <p:cNvSpPr/>
            <p:nvPr/>
          </p:nvSpPr>
          <p:spPr>
            <a:xfrm>
              <a:off x="6706123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17"/>
            <p:cNvSpPr/>
            <p:nvPr/>
          </p:nvSpPr>
          <p:spPr>
            <a:xfrm>
              <a:off x="6769751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>
              <a:off x="683337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17"/>
            <p:cNvSpPr/>
            <p:nvPr/>
          </p:nvSpPr>
          <p:spPr>
            <a:xfrm>
              <a:off x="6897005" y="4255103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17"/>
            <p:cNvSpPr/>
            <p:nvPr/>
          </p:nvSpPr>
          <p:spPr>
            <a:xfrm>
              <a:off x="6960632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17"/>
            <p:cNvSpPr/>
            <p:nvPr/>
          </p:nvSpPr>
          <p:spPr>
            <a:xfrm>
              <a:off x="7024258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17"/>
            <p:cNvSpPr/>
            <p:nvPr/>
          </p:nvSpPr>
          <p:spPr>
            <a:xfrm>
              <a:off x="6324362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17"/>
            <p:cNvSpPr/>
            <p:nvPr/>
          </p:nvSpPr>
          <p:spPr>
            <a:xfrm>
              <a:off x="6387989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17"/>
            <p:cNvSpPr/>
            <p:nvPr/>
          </p:nvSpPr>
          <p:spPr>
            <a:xfrm>
              <a:off x="6451616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17"/>
            <p:cNvSpPr/>
            <p:nvPr/>
          </p:nvSpPr>
          <p:spPr>
            <a:xfrm>
              <a:off x="6515243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17"/>
            <p:cNvSpPr/>
            <p:nvPr/>
          </p:nvSpPr>
          <p:spPr>
            <a:xfrm>
              <a:off x="6578870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17"/>
            <p:cNvSpPr/>
            <p:nvPr/>
          </p:nvSpPr>
          <p:spPr>
            <a:xfrm>
              <a:off x="664249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17"/>
            <p:cNvSpPr/>
            <p:nvPr/>
          </p:nvSpPr>
          <p:spPr>
            <a:xfrm>
              <a:off x="6706123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17"/>
            <p:cNvSpPr/>
            <p:nvPr/>
          </p:nvSpPr>
          <p:spPr>
            <a:xfrm>
              <a:off x="6769751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17"/>
            <p:cNvSpPr/>
            <p:nvPr/>
          </p:nvSpPr>
          <p:spPr>
            <a:xfrm>
              <a:off x="683337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17"/>
            <p:cNvSpPr/>
            <p:nvPr/>
          </p:nvSpPr>
          <p:spPr>
            <a:xfrm>
              <a:off x="6897005" y="4318730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17"/>
            <p:cNvSpPr/>
            <p:nvPr/>
          </p:nvSpPr>
          <p:spPr>
            <a:xfrm>
              <a:off x="6960632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17"/>
            <p:cNvSpPr/>
            <p:nvPr/>
          </p:nvSpPr>
          <p:spPr>
            <a:xfrm>
              <a:off x="7024258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Google Shape;1047;p18"/>
          <p:cNvGrpSpPr/>
          <p:nvPr/>
        </p:nvGrpSpPr>
        <p:grpSpPr>
          <a:xfrm rot="8100000">
            <a:off x="5606482" y="3296864"/>
            <a:ext cx="4912741" cy="3579778"/>
            <a:chOff x="-1818127" y="1782507"/>
            <a:chExt cx="4912788" cy="3579812"/>
          </a:xfrm>
        </p:grpSpPr>
        <p:grpSp>
          <p:nvGrpSpPr>
            <p:cNvPr id="1048" name="Google Shape;1048;p18"/>
            <p:cNvGrpSpPr/>
            <p:nvPr/>
          </p:nvGrpSpPr>
          <p:grpSpPr>
            <a:xfrm>
              <a:off x="-1818127" y="1782507"/>
              <a:ext cx="4912788" cy="3579812"/>
              <a:chOff x="-1818127" y="1782507"/>
              <a:chExt cx="4912788" cy="3579812"/>
            </a:xfrm>
          </p:grpSpPr>
          <p:sp>
            <p:nvSpPr>
              <p:cNvPr id="1049" name="Google Shape;1049;p18"/>
              <p:cNvSpPr/>
              <p:nvPr/>
            </p:nvSpPr>
            <p:spPr>
              <a:xfrm>
                <a:off x="283182" y="4481708"/>
                <a:ext cx="83411" cy="74695"/>
              </a:xfrm>
              <a:custGeom>
                <a:rect b="b" l="l" r="r" t="t"/>
                <a:pathLst>
                  <a:path extrusionOk="0" h="77005" w="85991">
                    <a:moveTo>
                      <a:pt x="49876" y="4504"/>
                    </a:moveTo>
                    <a:cubicBezTo>
                      <a:pt x="36605" y="-1528"/>
                      <a:pt x="19460" y="-2417"/>
                      <a:pt x="8855" y="7552"/>
                    </a:cubicBezTo>
                    <a:cubicBezTo>
                      <a:pt x="60" y="16703"/>
                      <a:pt x="-2435" y="30215"/>
                      <a:pt x="2505" y="41906"/>
                    </a:cubicBezTo>
                    <a:cubicBezTo>
                      <a:pt x="7477" y="53317"/>
                      <a:pt x="16037" y="62791"/>
                      <a:pt x="26889" y="68893"/>
                    </a:cubicBezTo>
                    <a:cubicBezTo>
                      <a:pt x="43907" y="79371"/>
                      <a:pt x="76737" y="83117"/>
                      <a:pt x="84674" y="58797"/>
                    </a:cubicBezTo>
                    <a:cubicBezTo>
                      <a:pt x="91913" y="36826"/>
                      <a:pt x="67783" y="12696"/>
                      <a:pt x="49876" y="45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18"/>
              <p:cNvSpPr/>
              <p:nvPr/>
            </p:nvSpPr>
            <p:spPr>
              <a:xfrm>
                <a:off x="-1201379" y="3216372"/>
                <a:ext cx="2736592" cy="1981037"/>
              </a:xfrm>
              <a:custGeom>
                <a:rect b="b" l="l" r="r" t="t"/>
                <a:pathLst>
                  <a:path extrusionOk="0" h="2042306" w="2821229">
                    <a:moveTo>
                      <a:pt x="582111" y="433669"/>
                    </a:moveTo>
                    <a:cubicBezTo>
                      <a:pt x="624910" y="485104"/>
                      <a:pt x="638753" y="554319"/>
                      <a:pt x="672980" y="611914"/>
                    </a:cubicBezTo>
                    <a:cubicBezTo>
                      <a:pt x="788994" y="806668"/>
                      <a:pt x="1102303" y="820511"/>
                      <a:pt x="1196664" y="1026632"/>
                    </a:cubicBezTo>
                    <a:cubicBezTo>
                      <a:pt x="1215714" y="1068733"/>
                      <a:pt x="1223715" y="1115532"/>
                      <a:pt x="1241559" y="1158141"/>
                    </a:cubicBezTo>
                    <a:cubicBezTo>
                      <a:pt x="1259402" y="1200749"/>
                      <a:pt x="1291660" y="1242088"/>
                      <a:pt x="1336809" y="1251549"/>
                    </a:cubicBezTo>
                    <a:cubicBezTo>
                      <a:pt x="1381957" y="1261011"/>
                      <a:pt x="1436377" y="1222085"/>
                      <a:pt x="1427423" y="1176619"/>
                    </a:cubicBezTo>
                    <a:cubicBezTo>
                      <a:pt x="1419168" y="1134899"/>
                      <a:pt x="1370654" y="1117501"/>
                      <a:pt x="1337825" y="1090386"/>
                    </a:cubicBezTo>
                    <a:cubicBezTo>
                      <a:pt x="1262768" y="1028283"/>
                      <a:pt x="1268292" y="908077"/>
                      <a:pt x="1205999" y="833148"/>
                    </a:cubicBezTo>
                    <a:cubicBezTo>
                      <a:pt x="1165549" y="784443"/>
                      <a:pt x="1102621" y="761901"/>
                      <a:pt x="1043312" y="739866"/>
                    </a:cubicBezTo>
                    <a:cubicBezTo>
                      <a:pt x="984003" y="717832"/>
                      <a:pt x="921582" y="691352"/>
                      <a:pt x="886530" y="638647"/>
                    </a:cubicBezTo>
                    <a:cubicBezTo>
                      <a:pt x="851478" y="585942"/>
                      <a:pt x="860749" y="499773"/>
                      <a:pt x="919550" y="476277"/>
                    </a:cubicBezTo>
                    <a:cubicBezTo>
                      <a:pt x="969017" y="456529"/>
                      <a:pt x="1024452" y="489549"/>
                      <a:pt x="1058806" y="530252"/>
                    </a:cubicBezTo>
                    <a:cubicBezTo>
                      <a:pt x="1093159" y="570956"/>
                      <a:pt x="1117353" y="621058"/>
                      <a:pt x="1159390" y="653760"/>
                    </a:cubicBezTo>
                    <a:cubicBezTo>
                      <a:pt x="1220667" y="701448"/>
                      <a:pt x="1314330" y="707926"/>
                      <a:pt x="1355541" y="773775"/>
                    </a:cubicBezTo>
                    <a:cubicBezTo>
                      <a:pt x="1397769" y="841212"/>
                      <a:pt x="1359796" y="930493"/>
                      <a:pt x="1376306" y="1008280"/>
                    </a:cubicBezTo>
                    <a:cubicBezTo>
                      <a:pt x="1400309" y="1121311"/>
                      <a:pt x="1526547" y="1176683"/>
                      <a:pt x="1637862" y="1207289"/>
                    </a:cubicBezTo>
                    <a:cubicBezTo>
                      <a:pt x="1749178" y="1237896"/>
                      <a:pt x="1876686" y="1272186"/>
                      <a:pt x="1928184" y="1375628"/>
                    </a:cubicBezTo>
                    <a:cubicBezTo>
                      <a:pt x="1968507" y="1456654"/>
                      <a:pt x="1948758" y="1559207"/>
                      <a:pt x="1994923" y="1637121"/>
                    </a:cubicBezTo>
                    <a:cubicBezTo>
                      <a:pt x="2051120" y="1731863"/>
                      <a:pt x="2177930" y="1751421"/>
                      <a:pt x="2287912" y="1757771"/>
                    </a:cubicBezTo>
                    <a:cubicBezTo>
                      <a:pt x="2397894" y="1764121"/>
                      <a:pt x="2523433" y="1775932"/>
                      <a:pt x="2588775" y="1864641"/>
                    </a:cubicBezTo>
                    <a:cubicBezTo>
                      <a:pt x="2614619" y="1899757"/>
                      <a:pt x="2626875" y="1942873"/>
                      <a:pt x="2650243" y="1979830"/>
                    </a:cubicBezTo>
                    <a:cubicBezTo>
                      <a:pt x="2673611" y="2016788"/>
                      <a:pt x="2714061" y="2049172"/>
                      <a:pt x="2756860" y="2041045"/>
                    </a:cubicBezTo>
                    <a:cubicBezTo>
                      <a:pt x="2806834" y="2031520"/>
                      <a:pt x="2831980" y="1968591"/>
                      <a:pt x="2816867" y="1920014"/>
                    </a:cubicBezTo>
                    <a:cubicBezTo>
                      <a:pt x="2801754" y="1871436"/>
                      <a:pt x="2759145" y="1836765"/>
                      <a:pt x="2714695" y="1812381"/>
                    </a:cubicBezTo>
                    <a:cubicBezTo>
                      <a:pt x="2670245" y="1787997"/>
                      <a:pt x="2621605" y="1769836"/>
                      <a:pt x="2581345" y="1738658"/>
                    </a:cubicBezTo>
                    <a:cubicBezTo>
                      <a:pt x="2449011" y="1636041"/>
                      <a:pt x="2449774" y="1431889"/>
                      <a:pt x="2343538" y="1302413"/>
                    </a:cubicBezTo>
                    <a:cubicBezTo>
                      <a:pt x="2205108" y="1133820"/>
                      <a:pt x="1926343" y="1136868"/>
                      <a:pt x="1791913" y="965037"/>
                    </a:cubicBezTo>
                    <a:cubicBezTo>
                      <a:pt x="1690313" y="835433"/>
                      <a:pt x="1705807" y="650839"/>
                      <a:pt x="1645101" y="497931"/>
                    </a:cubicBezTo>
                    <a:cubicBezTo>
                      <a:pt x="1582744" y="340768"/>
                      <a:pt x="1441266" y="225262"/>
                      <a:pt x="1286072" y="158206"/>
                    </a:cubicBezTo>
                    <a:cubicBezTo>
                      <a:pt x="1130878" y="91150"/>
                      <a:pt x="961016" y="66639"/>
                      <a:pt x="793312" y="44858"/>
                    </a:cubicBezTo>
                    <a:cubicBezTo>
                      <a:pt x="656279" y="27078"/>
                      <a:pt x="509658" y="12283"/>
                      <a:pt x="386404" y="74703"/>
                    </a:cubicBezTo>
                    <a:cubicBezTo>
                      <a:pt x="332620" y="101945"/>
                      <a:pt x="287090" y="132489"/>
                      <a:pt x="226956" y="103596"/>
                    </a:cubicBezTo>
                    <a:cubicBezTo>
                      <a:pt x="183204" y="82577"/>
                      <a:pt x="164408" y="12346"/>
                      <a:pt x="119450" y="1615"/>
                    </a:cubicBezTo>
                    <a:cubicBezTo>
                      <a:pt x="54617" y="-13942"/>
                      <a:pt x="-2279" y="86705"/>
                      <a:pt x="70" y="140236"/>
                    </a:cubicBezTo>
                    <a:cubicBezTo>
                      <a:pt x="9595" y="362422"/>
                      <a:pt x="467367" y="295556"/>
                      <a:pt x="582111" y="4336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18"/>
              <p:cNvSpPr/>
              <p:nvPr/>
            </p:nvSpPr>
            <p:spPr>
              <a:xfrm>
                <a:off x="-698057" y="3359017"/>
                <a:ext cx="1115636" cy="707923"/>
              </a:xfrm>
              <a:custGeom>
                <a:rect b="b" l="l" r="r" t="t"/>
                <a:pathLst>
                  <a:path extrusionOk="0" h="729818" w="1150140">
                    <a:moveTo>
                      <a:pt x="1139571" y="729187"/>
                    </a:moveTo>
                    <a:cubicBezTo>
                      <a:pt x="1093089" y="730393"/>
                      <a:pt x="1045464" y="731409"/>
                      <a:pt x="1001332" y="716805"/>
                    </a:cubicBezTo>
                    <a:cubicBezTo>
                      <a:pt x="957199" y="702199"/>
                      <a:pt x="916305" y="668608"/>
                      <a:pt x="906082" y="623142"/>
                    </a:cubicBezTo>
                    <a:cubicBezTo>
                      <a:pt x="895350" y="574247"/>
                      <a:pt x="921576" y="524908"/>
                      <a:pt x="922719" y="474869"/>
                    </a:cubicBezTo>
                    <a:cubicBezTo>
                      <a:pt x="922985" y="414608"/>
                      <a:pt x="887711" y="359852"/>
                      <a:pt x="832739" y="335169"/>
                    </a:cubicBezTo>
                    <a:cubicBezTo>
                      <a:pt x="772858" y="309388"/>
                      <a:pt x="695008" y="321771"/>
                      <a:pt x="649669" y="274908"/>
                    </a:cubicBezTo>
                    <a:cubicBezTo>
                      <a:pt x="620903" y="245190"/>
                      <a:pt x="614617" y="199470"/>
                      <a:pt x="587756" y="168101"/>
                    </a:cubicBezTo>
                    <a:cubicBezTo>
                      <a:pt x="557784" y="133112"/>
                      <a:pt x="508635" y="122508"/>
                      <a:pt x="462915" y="116856"/>
                    </a:cubicBezTo>
                    <a:cubicBezTo>
                      <a:pt x="307486" y="97787"/>
                      <a:pt x="149777" y="111541"/>
                      <a:pt x="0" y="157242"/>
                    </a:cubicBezTo>
                    <a:cubicBezTo>
                      <a:pt x="203581" y="29290"/>
                      <a:pt x="452438" y="-32496"/>
                      <a:pt x="687705" y="17098"/>
                    </a:cubicBezTo>
                    <a:cubicBezTo>
                      <a:pt x="856488" y="52658"/>
                      <a:pt x="1023302" y="144098"/>
                      <a:pt x="1102423" y="297387"/>
                    </a:cubicBezTo>
                    <a:cubicBezTo>
                      <a:pt x="1171321" y="430292"/>
                      <a:pt x="1147763" y="579390"/>
                      <a:pt x="1139571" y="7291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18"/>
              <p:cNvSpPr/>
              <p:nvPr/>
            </p:nvSpPr>
            <p:spPr>
              <a:xfrm>
                <a:off x="-154735" y="2466696"/>
                <a:ext cx="1079067" cy="1392131"/>
              </a:xfrm>
              <a:custGeom>
                <a:rect b="b" l="l" r="r" t="t"/>
                <a:pathLst>
                  <a:path extrusionOk="0" h="1435187" w="1112440">
                    <a:moveTo>
                      <a:pt x="1111765" y="1369973"/>
                    </a:moveTo>
                    <a:cubicBezTo>
                      <a:pt x="1119702" y="1169440"/>
                      <a:pt x="1057980" y="1064411"/>
                      <a:pt x="912946" y="1001229"/>
                    </a:cubicBezTo>
                    <a:cubicBezTo>
                      <a:pt x="855796" y="976337"/>
                      <a:pt x="794201" y="963129"/>
                      <a:pt x="736226" y="940142"/>
                    </a:cubicBezTo>
                    <a:cubicBezTo>
                      <a:pt x="678250" y="917155"/>
                      <a:pt x="621926" y="877785"/>
                      <a:pt x="601796" y="818603"/>
                    </a:cubicBezTo>
                    <a:cubicBezTo>
                      <a:pt x="577666" y="746848"/>
                      <a:pt x="613036" y="662964"/>
                      <a:pt x="580651" y="594448"/>
                    </a:cubicBezTo>
                    <a:cubicBezTo>
                      <a:pt x="539820" y="508088"/>
                      <a:pt x="407105" y="481291"/>
                      <a:pt x="392310" y="386866"/>
                    </a:cubicBezTo>
                    <a:cubicBezTo>
                      <a:pt x="388182" y="360196"/>
                      <a:pt x="394977" y="333209"/>
                      <a:pt x="401771" y="307174"/>
                    </a:cubicBezTo>
                    <a:cubicBezTo>
                      <a:pt x="408566" y="281139"/>
                      <a:pt x="415360" y="254088"/>
                      <a:pt x="411169" y="227418"/>
                    </a:cubicBezTo>
                    <a:cubicBezTo>
                      <a:pt x="406978" y="200748"/>
                      <a:pt x="388690" y="174459"/>
                      <a:pt x="362211" y="169569"/>
                    </a:cubicBezTo>
                    <a:cubicBezTo>
                      <a:pt x="335731" y="164680"/>
                      <a:pt x="305886" y="190715"/>
                      <a:pt x="313824" y="216496"/>
                    </a:cubicBezTo>
                    <a:cubicBezTo>
                      <a:pt x="322333" y="244182"/>
                      <a:pt x="349638" y="260946"/>
                      <a:pt x="341700" y="294474"/>
                    </a:cubicBezTo>
                    <a:cubicBezTo>
                      <a:pt x="337585" y="310889"/>
                      <a:pt x="325743" y="324268"/>
                      <a:pt x="309950" y="330351"/>
                    </a:cubicBezTo>
                    <a:cubicBezTo>
                      <a:pt x="292615" y="336701"/>
                      <a:pt x="258007" y="333336"/>
                      <a:pt x="254642" y="357021"/>
                    </a:cubicBezTo>
                    <a:cubicBezTo>
                      <a:pt x="254254" y="366616"/>
                      <a:pt x="255454" y="376205"/>
                      <a:pt x="258198" y="385406"/>
                    </a:cubicBezTo>
                    <a:cubicBezTo>
                      <a:pt x="260954" y="394728"/>
                      <a:pt x="259442" y="404799"/>
                      <a:pt x="254070" y="412901"/>
                    </a:cubicBezTo>
                    <a:cubicBezTo>
                      <a:pt x="244609" y="424268"/>
                      <a:pt x="225051" y="420648"/>
                      <a:pt x="215272" y="409599"/>
                    </a:cubicBezTo>
                    <a:cubicBezTo>
                      <a:pt x="190316" y="381469"/>
                      <a:pt x="205874" y="329335"/>
                      <a:pt x="215970" y="298157"/>
                    </a:cubicBezTo>
                    <a:cubicBezTo>
                      <a:pt x="229559" y="256374"/>
                      <a:pt x="251911" y="218210"/>
                      <a:pt x="270898" y="178777"/>
                    </a:cubicBezTo>
                    <a:cubicBezTo>
                      <a:pt x="289884" y="139343"/>
                      <a:pt x="301759" y="93687"/>
                      <a:pt x="283280" y="54888"/>
                    </a:cubicBezTo>
                    <a:cubicBezTo>
                      <a:pt x="262262" y="10438"/>
                      <a:pt x="205175" y="-8612"/>
                      <a:pt x="157614" y="3644"/>
                    </a:cubicBezTo>
                    <a:cubicBezTo>
                      <a:pt x="110052" y="15899"/>
                      <a:pt x="72333" y="52793"/>
                      <a:pt x="46933" y="94766"/>
                    </a:cubicBezTo>
                    <a:cubicBezTo>
                      <a:pt x="-26219" y="215924"/>
                      <a:pt x="-6788" y="374865"/>
                      <a:pt x="56712" y="501166"/>
                    </a:cubicBezTo>
                    <a:cubicBezTo>
                      <a:pt x="120212" y="627468"/>
                      <a:pt x="221812" y="730211"/>
                      <a:pt x="315665" y="836002"/>
                    </a:cubicBezTo>
                    <a:cubicBezTo>
                      <a:pt x="384309" y="913154"/>
                      <a:pt x="453079" y="995514"/>
                      <a:pt x="547123" y="1038186"/>
                    </a:cubicBezTo>
                    <a:cubicBezTo>
                      <a:pt x="633991" y="1077556"/>
                      <a:pt x="733940" y="1078762"/>
                      <a:pt x="822332" y="1114767"/>
                    </a:cubicBezTo>
                    <a:cubicBezTo>
                      <a:pt x="950856" y="1167091"/>
                      <a:pt x="1044582" y="1296631"/>
                      <a:pt x="1053408" y="14351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18"/>
              <p:cNvSpPr/>
              <p:nvPr/>
            </p:nvSpPr>
            <p:spPr>
              <a:xfrm>
                <a:off x="-1282127" y="1782507"/>
                <a:ext cx="4376787" cy="3579812"/>
              </a:xfrm>
              <a:custGeom>
                <a:rect b="b" l="l" r="r" t="t"/>
                <a:pathLst>
                  <a:path extrusionOk="0" h="3690528" w="4512152">
                    <a:moveTo>
                      <a:pt x="4350436" y="3161510"/>
                    </a:moveTo>
                    <a:cubicBezTo>
                      <a:pt x="4186797" y="3018127"/>
                      <a:pt x="3955974" y="2977360"/>
                      <a:pt x="3738486" y="2982567"/>
                    </a:cubicBezTo>
                    <a:cubicBezTo>
                      <a:pt x="3567989" y="2986504"/>
                      <a:pt x="3362566" y="2999521"/>
                      <a:pt x="3265411" y="2859377"/>
                    </a:cubicBezTo>
                    <a:cubicBezTo>
                      <a:pt x="3180131" y="2736314"/>
                      <a:pt x="3228899" y="2552037"/>
                      <a:pt x="3135617" y="2435007"/>
                    </a:cubicBezTo>
                    <a:cubicBezTo>
                      <a:pt x="3040748" y="2315944"/>
                      <a:pt x="2859456" y="2331883"/>
                      <a:pt x="2708453" y="2350615"/>
                    </a:cubicBezTo>
                    <a:cubicBezTo>
                      <a:pt x="2557450" y="2369348"/>
                      <a:pt x="2368093" y="2359886"/>
                      <a:pt x="2302053" y="2222853"/>
                    </a:cubicBezTo>
                    <a:cubicBezTo>
                      <a:pt x="2261921" y="2139922"/>
                      <a:pt x="2285416" y="2039783"/>
                      <a:pt x="2259825" y="1951264"/>
                    </a:cubicBezTo>
                    <a:cubicBezTo>
                      <a:pt x="2222297" y="1821215"/>
                      <a:pt x="2088820" y="1744063"/>
                      <a:pt x="1959915" y="1702661"/>
                    </a:cubicBezTo>
                    <a:cubicBezTo>
                      <a:pt x="1831010" y="1661259"/>
                      <a:pt x="1691881" y="1640367"/>
                      <a:pt x="1580756" y="1562961"/>
                    </a:cubicBezTo>
                    <a:cubicBezTo>
                      <a:pt x="1418006" y="1449931"/>
                      <a:pt x="1352156" y="1241778"/>
                      <a:pt x="1326185" y="1045309"/>
                    </a:cubicBezTo>
                    <a:cubicBezTo>
                      <a:pt x="1300213" y="848840"/>
                      <a:pt x="1303198" y="645259"/>
                      <a:pt x="1232395" y="460283"/>
                    </a:cubicBezTo>
                    <a:cubicBezTo>
                      <a:pt x="1122223" y="173073"/>
                      <a:pt x="812533" y="-35525"/>
                      <a:pt x="507416" y="5052"/>
                    </a:cubicBezTo>
                    <a:cubicBezTo>
                      <a:pt x="-248234" y="105509"/>
                      <a:pt x="-77483" y="1205710"/>
                      <a:pt x="481635" y="1451963"/>
                    </a:cubicBezTo>
                    <a:cubicBezTo>
                      <a:pt x="790562" y="1587980"/>
                      <a:pt x="1170927" y="1526639"/>
                      <a:pt x="1453693" y="1710979"/>
                    </a:cubicBezTo>
                    <a:cubicBezTo>
                      <a:pt x="1825676" y="1953486"/>
                      <a:pt x="1862125" y="2504729"/>
                      <a:pt x="2191563" y="2802100"/>
                    </a:cubicBezTo>
                    <a:cubicBezTo>
                      <a:pt x="2403780" y="2993870"/>
                      <a:pt x="2704897" y="3049750"/>
                      <a:pt x="2990520" y="3064546"/>
                    </a:cubicBezTo>
                    <a:cubicBezTo>
                      <a:pt x="3276143" y="3079341"/>
                      <a:pt x="3567544" y="3060990"/>
                      <a:pt x="3843388" y="3136554"/>
                    </a:cubicBezTo>
                    <a:cubicBezTo>
                      <a:pt x="4119232" y="3212120"/>
                      <a:pt x="4386186" y="3409604"/>
                      <a:pt x="4439463" y="3690528"/>
                    </a:cubicBezTo>
                    <a:cubicBezTo>
                      <a:pt x="4570717" y="3516983"/>
                      <a:pt x="4514139" y="3304893"/>
                      <a:pt x="4350436" y="31615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18"/>
              <p:cNvSpPr/>
              <p:nvPr/>
            </p:nvSpPr>
            <p:spPr>
              <a:xfrm>
                <a:off x="-1341641" y="1965487"/>
                <a:ext cx="1574095" cy="1437392"/>
              </a:xfrm>
              <a:custGeom>
                <a:rect b="b" l="l" r="r" t="t"/>
                <a:pathLst>
                  <a:path extrusionOk="0" h="1481847" w="1622778">
                    <a:moveTo>
                      <a:pt x="514323" y="464323"/>
                    </a:moveTo>
                    <a:cubicBezTo>
                      <a:pt x="535271" y="511498"/>
                      <a:pt x="560614" y="556589"/>
                      <a:pt x="590015" y="599007"/>
                    </a:cubicBezTo>
                    <a:cubicBezTo>
                      <a:pt x="622336" y="644028"/>
                      <a:pt x="659420" y="679080"/>
                      <a:pt x="686852" y="684033"/>
                    </a:cubicBezTo>
                    <a:cubicBezTo>
                      <a:pt x="714284" y="688986"/>
                      <a:pt x="729207" y="659141"/>
                      <a:pt x="717459" y="609103"/>
                    </a:cubicBezTo>
                    <a:cubicBezTo>
                      <a:pt x="705712" y="559065"/>
                      <a:pt x="673517" y="503947"/>
                      <a:pt x="657706" y="452639"/>
                    </a:cubicBezTo>
                    <a:cubicBezTo>
                      <a:pt x="639037" y="391870"/>
                      <a:pt x="648371" y="346023"/>
                      <a:pt x="676756" y="343419"/>
                    </a:cubicBezTo>
                    <a:cubicBezTo>
                      <a:pt x="705140" y="340816"/>
                      <a:pt x="749781" y="378408"/>
                      <a:pt x="786547" y="432891"/>
                    </a:cubicBezTo>
                    <a:cubicBezTo>
                      <a:pt x="822977" y="487679"/>
                      <a:pt x="849025" y="548702"/>
                      <a:pt x="863382" y="612913"/>
                    </a:cubicBezTo>
                    <a:cubicBezTo>
                      <a:pt x="870367" y="647013"/>
                      <a:pt x="871891" y="676985"/>
                      <a:pt x="877606" y="710195"/>
                    </a:cubicBezTo>
                    <a:cubicBezTo>
                      <a:pt x="883683" y="747889"/>
                      <a:pt x="896250" y="784243"/>
                      <a:pt x="914754" y="817637"/>
                    </a:cubicBezTo>
                    <a:cubicBezTo>
                      <a:pt x="987525" y="943621"/>
                      <a:pt x="1073504" y="902473"/>
                      <a:pt x="1149069" y="1001787"/>
                    </a:cubicBezTo>
                    <a:cubicBezTo>
                      <a:pt x="1190534" y="1056461"/>
                      <a:pt x="1216760" y="1137805"/>
                      <a:pt x="1258416" y="1191399"/>
                    </a:cubicBezTo>
                    <a:cubicBezTo>
                      <a:pt x="1320646" y="1271408"/>
                      <a:pt x="1363191" y="1235213"/>
                      <a:pt x="1419579" y="1251343"/>
                    </a:cubicBezTo>
                    <a:cubicBezTo>
                      <a:pt x="1506383" y="1276171"/>
                      <a:pt x="1465934" y="1387740"/>
                      <a:pt x="1622779" y="1481847"/>
                    </a:cubicBezTo>
                    <a:cubicBezTo>
                      <a:pt x="1329917" y="1411997"/>
                      <a:pt x="1209267" y="1425142"/>
                      <a:pt x="882115" y="1240547"/>
                    </a:cubicBezTo>
                    <a:cubicBezTo>
                      <a:pt x="632496" y="1099958"/>
                      <a:pt x="376274" y="894980"/>
                      <a:pt x="147039" y="453147"/>
                    </a:cubicBezTo>
                    <a:cubicBezTo>
                      <a:pt x="88936" y="341133"/>
                      <a:pt x="5814" y="169239"/>
                      <a:pt x="290" y="68782"/>
                    </a:cubicBezTo>
                    <a:cubicBezTo>
                      <a:pt x="-6060" y="-50344"/>
                      <a:pt x="93127" y="-624"/>
                      <a:pt x="173709" y="110628"/>
                    </a:cubicBezTo>
                    <a:cubicBezTo>
                      <a:pt x="216253" y="169429"/>
                      <a:pt x="261974" y="265314"/>
                      <a:pt x="305916" y="281253"/>
                    </a:cubicBezTo>
                    <a:cubicBezTo>
                      <a:pt x="329093" y="289635"/>
                      <a:pt x="345413" y="279983"/>
                      <a:pt x="364145" y="276808"/>
                    </a:cubicBezTo>
                    <a:cubicBezTo>
                      <a:pt x="382878" y="273633"/>
                      <a:pt x="407389" y="278967"/>
                      <a:pt x="433995" y="309764"/>
                    </a:cubicBezTo>
                    <a:cubicBezTo>
                      <a:pt x="464094" y="344816"/>
                      <a:pt x="485240" y="398664"/>
                      <a:pt x="506195" y="446480"/>
                    </a:cubicBezTo>
                    <a:cubicBezTo>
                      <a:pt x="508925" y="452449"/>
                      <a:pt x="511592" y="458354"/>
                      <a:pt x="514323" y="4643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18"/>
              <p:cNvSpPr/>
              <p:nvPr/>
            </p:nvSpPr>
            <p:spPr>
              <a:xfrm>
                <a:off x="-1818127" y="2149835"/>
                <a:ext cx="4723397" cy="3149571"/>
              </a:xfrm>
              <a:custGeom>
                <a:rect b="b" l="l" r="r" t="t"/>
                <a:pathLst>
                  <a:path extrusionOk="0" h="3246980" w="4869481">
                    <a:moveTo>
                      <a:pt x="4855257" y="3197451"/>
                    </a:moveTo>
                    <a:cubicBezTo>
                      <a:pt x="4849428" y="3214653"/>
                      <a:pt x="4841916" y="3231245"/>
                      <a:pt x="4832841" y="3246981"/>
                    </a:cubicBezTo>
                    <a:cubicBezTo>
                      <a:pt x="4763182" y="2968781"/>
                      <a:pt x="4482290" y="2798728"/>
                      <a:pt x="4203493" y="2865981"/>
                    </a:cubicBezTo>
                    <a:cubicBezTo>
                      <a:pt x="4120244" y="2886110"/>
                      <a:pt x="4038393" y="2926623"/>
                      <a:pt x="3956605" y="2957484"/>
                    </a:cubicBezTo>
                    <a:cubicBezTo>
                      <a:pt x="3866371" y="2991774"/>
                      <a:pt x="3776646" y="3014634"/>
                      <a:pt x="3686857" y="2984535"/>
                    </a:cubicBezTo>
                    <a:cubicBezTo>
                      <a:pt x="3599989" y="2955706"/>
                      <a:pt x="3535854" y="2882935"/>
                      <a:pt x="3457495" y="2835564"/>
                    </a:cubicBezTo>
                    <a:cubicBezTo>
                      <a:pt x="3247945" y="2709199"/>
                      <a:pt x="3054016" y="2847629"/>
                      <a:pt x="2835195" y="2833723"/>
                    </a:cubicBezTo>
                    <a:cubicBezTo>
                      <a:pt x="2724768" y="2826738"/>
                      <a:pt x="2608563" y="2765079"/>
                      <a:pt x="2577067" y="2658907"/>
                    </a:cubicBezTo>
                    <a:cubicBezTo>
                      <a:pt x="2546587" y="2555910"/>
                      <a:pt x="2596435" y="2424910"/>
                      <a:pt x="2520489" y="2348837"/>
                    </a:cubicBezTo>
                    <a:cubicBezTo>
                      <a:pt x="2472419" y="2300640"/>
                      <a:pt x="2393806" y="2299434"/>
                      <a:pt x="2338307" y="2259937"/>
                    </a:cubicBezTo>
                    <a:cubicBezTo>
                      <a:pt x="2254868" y="2200564"/>
                      <a:pt x="2248645" y="2082137"/>
                      <a:pt x="2232199" y="1981045"/>
                    </a:cubicBezTo>
                    <a:cubicBezTo>
                      <a:pt x="2184574" y="1689770"/>
                      <a:pt x="2156951" y="1492603"/>
                      <a:pt x="1983215" y="1385034"/>
                    </a:cubicBezTo>
                    <a:cubicBezTo>
                      <a:pt x="1809479" y="1277465"/>
                      <a:pt x="1556813" y="1300833"/>
                      <a:pt x="1299828" y="1369476"/>
                    </a:cubicBezTo>
                    <a:cubicBezTo>
                      <a:pt x="1074911" y="1429547"/>
                      <a:pt x="843327" y="1493492"/>
                      <a:pt x="611488" y="1471584"/>
                    </a:cubicBezTo>
                    <a:cubicBezTo>
                      <a:pt x="210232" y="1433484"/>
                      <a:pt x="-14685" y="1062009"/>
                      <a:pt x="745" y="683168"/>
                    </a:cubicBezTo>
                    <a:lnTo>
                      <a:pt x="745" y="681771"/>
                    </a:lnTo>
                    <a:cubicBezTo>
                      <a:pt x="14906" y="350301"/>
                      <a:pt x="281352" y="-147031"/>
                      <a:pt x="683878" y="41374"/>
                    </a:cubicBezTo>
                    <a:cubicBezTo>
                      <a:pt x="856725" y="122209"/>
                      <a:pt x="937307" y="316900"/>
                      <a:pt x="1035732" y="480286"/>
                    </a:cubicBezTo>
                    <a:cubicBezTo>
                      <a:pt x="1159849" y="685803"/>
                      <a:pt x="1330454" y="859342"/>
                      <a:pt x="1533826" y="986952"/>
                    </a:cubicBezTo>
                    <a:cubicBezTo>
                      <a:pt x="1808590" y="1159037"/>
                      <a:pt x="2143426" y="1247874"/>
                      <a:pt x="2361993" y="1487205"/>
                    </a:cubicBezTo>
                    <a:cubicBezTo>
                      <a:pt x="2506201" y="1645003"/>
                      <a:pt x="2584243" y="1852457"/>
                      <a:pt x="2716005" y="2020605"/>
                    </a:cubicBezTo>
                    <a:cubicBezTo>
                      <a:pt x="2861738" y="2206216"/>
                      <a:pt x="3067732" y="2335438"/>
                      <a:pt x="3288458" y="2422052"/>
                    </a:cubicBezTo>
                    <a:lnTo>
                      <a:pt x="3288458" y="2422052"/>
                    </a:lnTo>
                    <a:cubicBezTo>
                      <a:pt x="3323554" y="2435813"/>
                      <a:pt x="3358943" y="2448513"/>
                      <a:pt x="3394630" y="2460152"/>
                    </a:cubicBezTo>
                    <a:cubicBezTo>
                      <a:pt x="3654535" y="2545179"/>
                      <a:pt x="3925236" y="2590391"/>
                      <a:pt x="4195492" y="2632301"/>
                    </a:cubicBezTo>
                    <a:cubicBezTo>
                      <a:pt x="4371069" y="2659542"/>
                      <a:pt x="4556363" y="2683101"/>
                      <a:pt x="4697142" y="2791559"/>
                    </a:cubicBezTo>
                    <a:cubicBezTo>
                      <a:pt x="4823063" y="2888587"/>
                      <a:pt x="4903644" y="3053623"/>
                      <a:pt x="4855257" y="31974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18"/>
              <p:cNvSpPr/>
              <p:nvPr/>
            </p:nvSpPr>
            <p:spPr>
              <a:xfrm>
                <a:off x="265174" y="3698290"/>
                <a:ext cx="6159" cy="6160"/>
              </a:xfrm>
              <a:custGeom>
                <a:rect b="b" l="l" r="r" t="t"/>
                <a:pathLst>
                  <a:path extrusionOk="0" h="6350" w="635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155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18"/>
              <p:cNvSpPr/>
              <p:nvPr/>
            </p:nvSpPr>
            <p:spPr>
              <a:xfrm>
                <a:off x="989106" y="3655953"/>
                <a:ext cx="716325" cy="687757"/>
              </a:xfrm>
              <a:custGeom>
                <a:rect b="b" l="l" r="r" t="t"/>
                <a:pathLst>
                  <a:path extrusionOk="0" h="709028" w="738479">
                    <a:moveTo>
                      <a:pt x="698959" y="709024"/>
                    </a:moveTo>
                    <a:cubicBezTo>
                      <a:pt x="681369" y="709024"/>
                      <a:pt x="664732" y="697213"/>
                      <a:pt x="653937" y="684513"/>
                    </a:cubicBezTo>
                    <a:cubicBezTo>
                      <a:pt x="648546" y="677915"/>
                      <a:pt x="643517" y="671025"/>
                      <a:pt x="638888" y="663875"/>
                    </a:cubicBezTo>
                    <a:cubicBezTo>
                      <a:pt x="632817" y="654192"/>
                      <a:pt x="625750" y="645168"/>
                      <a:pt x="617806" y="636951"/>
                    </a:cubicBezTo>
                    <a:cubicBezTo>
                      <a:pt x="602185" y="621965"/>
                      <a:pt x="588977" y="624251"/>
                      <a:pt x="573356" y="626347"/>
                    </a:cubicBezTo>
                    <a:cubicBezTo>
                      <a:pt x="562116" y="628893"/>
                      <a:pt x="550426" y="628741"/>
                      <a:pt x="539256" y="625902"/>
                    </a:cubicBezTo>
                    <a:cubicBezTo>
                      <a:pt x="512967" y="618028"/>
                      <a:pt x="495885" y="595930"/>
                      <a:pt x="479312" y="574594"/>
                    </a:cubicBezTo>
                    <a:cubicBezTo>
                      <a:pt x="470390" y="562256"/>
                      <a:pt x="460313" y="550794"/>
                      <a:pt x="449213" y="540368"/>
                    </a:cubicBezTo>
                    <a:cubicBezTo>
                      <a:pt x="420956" y="515666"/>
                      <a:pt x="379998" y="504490"/>
                      <a:pt x="324054" y="506332"/>
                    </a:cubicBezTo>
                    <a:cubicBezTo>
                      <a:pt x="309386" y="506776"/>
                      <a:pt x="294400" y="507983"/>
                      <a:pt x="279922" y="509126"/>
                    </a:cubicBezTo>
                    <a:cubicBezTo>
                      <a:pt x="249601" y="512599"/>
                      <a:pt x="219007" y="512961"/>
                      <a:pt x="188609" y="510205"/>
                    </a:cubicBezTo>
                    <a:cubicBezTo>
                      <a:pt x="147271" y="504998"/>
                      <a:pt x="96534" y="483218"/>
                      <a:pt x="78183" y="437625"/>
                    </a:cubicBezTo>
                    <a:cubicBezTo>
                      <a:pt x="63070" y="400096"/>
                      <a:pt x="74246" y="359202"/>
                      <a:pt x="85041" y="319642"/>
                    </a:cubicBezTo>
                    <a:cubicBezTo>
                      <a:pt x="96216" y="278621"/>
                      <a:pt x="106758" y="239886"/>
                      <a:pt x="91391" y="204072"/>
                    </a:cubicBezTo>
                    <a:cubicBezTo>
                      <a:pt x="82882" y="184641"/>
                      <a:pt x="67260" y="169020"/>
                      <a:pt x="52084" y="153907"/>
                    </a:cubicBezTo>
                    <a:cubicBezTo>
                      <a:pt x="47639" y="149398"/>
                      <a:pt x="43131" y="144953"/>
                      <a:pt x="38876" y="140381"/>
                    </a:cubicBezTo>
                    <a:cubicBezTo>
                      <a:pt x="15191" y="114981"/>
                      <a:pt x="2554" y="91550"/>
                      <a:pt x="332" y="67928"/>
                    </a:cubicBezTo>
                    <a:cubicBezTo>
                      <a:pt x="-2342" y="41963"/>
                      <a:pt x="11336" y="17052"/>
                      <a:pt x="34685" y="5380"/>
                    </a:cubicBezTo>
                    <a:cubicBezTo>
                      <a:pt x="55100" y="-4678"/>
                      <a:pt x="79681" y="-360"/>
                      <a:pt x="95454" y="16048"/>
                    </a:cubicBezTo>
                    <a:cubicBezTo>
                      <a:pt x="113742" y="33574"/>
                      <a:pt x="123839" y="66023"/>
                      <a:pt x="133554" y="97392"/>
                    </a:cubicBezTo>
                    <a:cubicBezTo>
                      <a:pt x="138139" y="113844"/>
                      <a:pt x="144000" y="129916"/>
                      <a:pt x="151081" y="145461"/>
                    </a:cubicBezTo>
                    <a:cubicBezTo>
                      <a:pt x="204300" y="249226"/>
                      <a:pt x="277954" y="341155"/>
                      <a:pt x="367616" y="415717"/>
                    </a:cubicBezTo>
                    <a:cubicBezTo>
                      <a:pt x="416403" y="456205"/>
                      <a:pt x="469667" y="490977"/>
                      <a:pt x="526366" y="519349"/>
                    </a:cubicBezTo>
                    <a:lnTo>
                      <a:pt x="526366" y="519349"/>
                    </a:lnTo>
                    <a:cubicBezTo>
                      <a:pt x="540653" y="526525"/>
                      <a:pt x="559385" y="533891"/>
                      <a:pt x="579198" y="541701"/>
                    </a:cubicBezTo>
                    <a:cubicBezTo>
                      <a:pt x="638316" y="565069"/>
                      <a:pt x="711913" y="594089"/>
                      <a:pt x="733884" y="642222"/>
                    </a:cubicBezTo>
                    <a:cubicBezTo>
                      <a:pt x="740011" y="656096"/>
                      <a:pt x="740011" y="671908"/>
                      <a:pt x="733884" y="685783"/>
                    </a:cubicBezTo>
                    <a:cubicBezTo>
                      <a:pt x="729566" y="696171"/>
                      <a:pt x="720873" y="704121"/>
                      <a:pt x="710135" y="707500"/>
                    </a:cubicBezTo>
                    <a:cubicBezTo>
                      <a:pt x="706509" y="708573"/>
                      <a:pt x="702737" y="709087"/>
                      <a:pt x="698959" y="709024"/>
                    </a:cubicBezTo>
                    <a:close/>
                    <a:moveTo>
                      <a:pt x="589358" y="618409"/>
                    </a:moveTo>
                    <a:cubicBezTo>
                      <a:pt x="601759" y="618320"/>
                      <a:pt x="613646" y="623381"/>
                      <a:pt x="622187" y="632379"/>
                    </a:cubicBezTo>
                    <a:cubicBezTo>
                      <a:pt x="630461" y="640901"/>
                      <a:pt x="637827" y="650267"/>
                      <a:pt x="644158" y="660319"/>
                    </a:cubicBezTo>
                    <a:cubicBezTo>
                      <a:pt x="648660" y="667266"/>
                      <a:pt x="653537" y="673965"/>
                      <a:pt x="658763" y="680385"/>
                    </a:cubicBezTo>
                    <a:cubicBezTo>
                      <a:pt x="670447" y="694101"/>
                      <a:pt x="689434" y="706801"/>
                      <a:pt x="707848" y="701404"/>
                    </a:cubicBezTo>
                    <a:cubicBezTo>
                      <a:pt x="716796" y="698508"/>
                      <a:pt x="724029" y="691853"/>
                      <a:pt x="727660" y="683179"/>
                    </a:cubicBezTo>
                    <a:cubicBezTo>
                      <a:pt x="733001" y="671038"/>
                      <a:pt x="733001" y="657220"/>
                      <a:pt x="727660" y="645079"/>
                    </a:cubicBezTo>
                    <a:cubicBezTo>
                      <a:pt x="706769" y="599232"/>
                      <a:pt x="634506" y="570721"/>
                      <a:pt x="576404" y="547861"/>
                    </a:cubicBezTo>
                    <a:cubicBezTo>
                      <a:pt x="556465" y="539987"/>
                      <a:pt x="537605" y="532557"/>
                      <a:pt x="523064" y="525255"/>
                    </a:cubicBezTo>
                    <a:lnTo>
                      <a:pt x="523064" y="525255"/>
                    </a:lnTo>
                    <a:cubicBezTo>
                      <a:pt x="466028" y="496629"/>
                      <a:pt x="412447" y="461583"/>
                      <a:pt x="363361" y="420797"/>
                    </a:cubicBezTo>
                    <a:cubicBezTo>
                      <a:pt x="273032" y="345670"/>
                      <a:pt x="198839" y="253056"/>
                      <a:pt x="145239" y="148509"/>
                    </a:cubicBezTo>
                    <a:cubicBezTo>
                      <a:pt x="137968" y="132653"/>
                      <a:pt x="131980" y="116238"/>
                      <a:pt x="127332" y="99424"/>
                    </a:cubicBezTo>
                    <a:cubicBezTo>
                      <a:pt x="117807" y="68880"/>
                      <a:pt x="107901" y="37257"/>
                      <a:pt x="90819" y="20811"/>
                    </a:cubicBezTo>
                    <a:cubicBezTo>
                      <a:pt x="77021" y="6148"/>
                      <a:pt x="55234" y="2275"/>
                      <a:pt x="37225" y="11286"/>
                    </a:cubicBezTo>
                    <a:cubicBezTo>
                      <a:pt x="16245" y="21801"/>
                      <a:pt x="3957" y="44204"/>
                      <a:pt x="6364" y="67547"/>
                    </a:cubicBezTo>
                    <a:cubicBezTo>
                      <a:pt x="8523" y="89645"/>
                      <a:pt x="20525" y="111997"/>
                      <a:pt x="43194" y="136190"/>
                    </a:cubicBezTo>
                    <a:cubicBezTo>
                      <a:pt x="47512" y="140762"/>
                      <a:pt x="51894" y="145144"/>
                      <a:pt x="56339" y="149589"/>
                    </a:cubicBezTo>
                    <a:cubicBezTo>
                      <a:pt x="71896" y="165146"/>
                      <a:pt x="88089" y="181339"/>
                      <a:pt x="96979" y="201722"/>
                    </a:cubicBezTo>
                    <a:cubicBezTo>
                      <a:pt x="113489" y="239822"/>
                      <a:pt x="102185" y="281224"/>
                      <a:pt x="91200" y="321483"/>
                    </a:cubicBezTo>
                    <a:cubicBezTo>
                      <a:pt x="80723" y="360028"/>
                      <a:pt x="69864" y="399906"/>
                      <a:pt x="84152" y="435783"/>
                    </a:cubicBezTo>
                    <a:cubicBezTo>
                      <a:pt x="101487" y="478773"/>
                      <a:pt x="149874" y="499283"/>
                      <a:pt x="189435" y="504427"/>
                    </a:cubicBezTo>
                    <a:cubicBezTo>
                      <a:pt x="219413" y="507094"/>
                      <a:pt x="249582" y="506713"/>
                      <a:pt x="279478" y="503284"/>
                    </a:cubicBezTo>
                    <a:cubicBezTo>
                      <a:pt x="294019" y="502141"/>
                      <a:pt x="309069" y="500934"/>
                      <a:pt x="323928" y="500490"/>
                    </a:cubicBezTo>
                    <a:cubicBezTo>
                      <a:pt x="381522" y="498585"/>
                      <a:pt x="423940" y="510269"/>
                      <a:pt x="453467" y="536113"/>
                    </a:cubicBezTo>
                    <a:cubicBezTo>
                      <a:pt x="464878" y="546800"/>
                      <a:pt x="475236" y="558560"/>
                      <a:pt x="484392" y="571229"/>
                    </a:cubicBezTo>
                    <a:cubicBezTo>
                      <a:pt x="501092" y="592692"/>
                      <a:pt x="516841" y="613012"/>
                      <a:pt x="541098" y="620314"/>
                    </a:cubicBezTo>
                    <a:cubicBezTo>
                      <a:pt x="551410" y="622759"/>
                      <a:pt x="562154" y="622759"/>
                      <a:pt x="572466" y="620314"/>
                    </a:cubicBezTo>
                    <a:cubicBezTo>
                      <a:pt x="578042" y="619247"/>
                      <a:pt x="583687" y="618612"/>
                      <a:pt x="589358" y="6184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18"/>
              <p:cNvSpPr/>
              <p:nvPr/>
            </p:nvSpPr>
            <p:spPr>
              <a:xfrm rot="-1677058">
                <a:off x="-383043" y="2506487"/>
                <a:ext cx="237568" cy="237568"/>
              </a:xfrm>
              <a:custGeom>
                <a:rect b="b" l="l" r="r" t="t"/>
                <a:pathLst>
                  <a:path extrusionOk="0" h="244729" w="244729">
                    <a:moveTo>
                      <a:pt x="244729" y="122365"/>
                    </a:moveTo>
                    <a:cubicBezTo>
                      <a:pt x="244729" y="189945"/>
                      <a:pt x="189945" y="244729"/>
                      <a:pt x="122365" y="244729"/>
                    </a:cubicBezTo>
                    <a:cubicBezTo>
                      <a:pt x="54785" y="244729"/>
                      <a:pt x="0" y="189945"/>
                      <a:pt x="0" y="122365"/>
                    </a:cubicBezTo>
                    <a:cubicBezTo>
                      <a:pt x="0" y="54784"/>
                      <a:pt x="54785" y="0"/>
                      <a:pt x="122365" y="0"/>
                    </a:cubicBezTo>
                    <a:cubicBezTo>
                      <a:pt x="189945" y="0"/>
                      <a:pt x="244729" y="54784"/>
                      <a:pt x="244729" y="12236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18"/>
              <p:cNvSpPr/>
              <p:nvPr/>
            </p:nvSpPr>
            <p:spPr>
              <a:xfrm>
                <a:off x="-758446" y="3062695"/>
                <a:ext cx="243584" cy="243596"/>
              </a:xfrm>
              <a:custGeom>
                <a:rect b="b" l="l" r="r" t="t"/>
                <a:pathLst>
                  <a:path extrusionOk="0" h="251130" w="251118">
                    <a:moveTo>
                      <a:pt x="125792" y="251130"/>
                    </a:moveTo>
                    <a:cubicBezTo>
                      <a:pt x="118598" y="251111"/>
                      <a:pt x="111422" y="250495"/>
                      <a:pt x="104329" y="249289"/>
                    </a:cubicBezTo>
                    <a:cubicBezTo>
                      <a:pt x="35997" y="237567"/>
                      <a:pt x="-9894" y="172663"/>
                      <a:pt x="1828" y="104325"/>
                    </a:cubicBezTo>
                    <a:cubicBezTo>
                      <a:pt x="13556" y="35992"/>
                      <a:pt x="78453" y="-9899"/>
                      <a:pt x="146792" y="1829"/>
                    </a:cubicBezTo>
                    <a:cubicBezTo>
                      <a:pt x="215105" y="13545"/>
                      <a:pt x="260990" y="78417"/>
                      <a:pt x="249300" y="146736"/>
                    </a:cubicBezTo>
                    <a:lnTo>
                      <a:pt x="249300" y="146736"/>
                    </a:lnTo>
                    <a:cubicBezTo>
                      <a:pt x="238937" y="206909"/>
                      <a:pt x="186848" y="250934"/>
                      <a:pt x="125792" y="251130"/>
                    </a:cubicBezTo>
                    <a:close/>
                    <a:moveTo>
                      <a:pt x="125284" y="6274"/>
                    </a:moveTo>
                    <a:cubicBezTo>
                      <a:pt x="59422" y="6414"/>
                      <a:pt x="6146" y="59919"/>
                      <a:pt x="6285" y="125775"/>
                    </a:cubicBezTo>
                    <a:cubicBezTo>
                      <a:pt x="6419" y="191637"/>
                      <a:pt x="59924" y="244920"/>
                      <a:pt x="125786" y="244780"/>
                    </a:cubicBezTo>
                    <a:cubicBezTo>
                      <a:pt x="183787" y="244660"/>
                      <a:pt x="233285" y="202826"/>
                      <a:pt x="243077" y="145657"/>
                    </a:cubicBezTo>
                    <a:lnTo>
                      <a:pt x="243077" y="145657"/>
                    </a:lnTo>
                    <a:cubicBezTo>
                      <a:pt x="254113" y="80773"/>
                      <a:pt x="210533" y="19203"/>
                      <a:pt x="145668" y="8052"/>
                    </a:cubicBezTo>
                    <a:cubicBezTo>
                      <a:pt x="138937" y="6865"/>
                      <a:pt x="132117" y="6268"/>
                      <a:pt x="125284" y="62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18"/>
              <p:cNvSpPr/>
              <p:nvPr/>
            </p:nvSpPr>
            <p:spPr>
              <a:xfrm>
                <a:off x="499653" y="4013520"/>
                <a:ext cx="572032" cy="571190"/>
              </a:xfrm>
              <a:custGeom>
                <a:rect b="b" l="l" r="r" t="t"/>
                <a:pathLst>
                  <a:path extrusionOk="0" h="588856" w="589724">
                    <a:moveTo>
                      <a:pt x="40960" y="123972"/>
                    </a:moveTo>
                    <a:cubicBezTo>
                      <a:pt x="65408" y="151150"/>
                      <a:pt x="98872" y="168422"/>
                      <a:pt x="125034" y="193822"/>
                    </a:cubicBezTo>
                    <a:cubicBezTo>
                      <a:pt x="171643" y="239161"/>
                      <a:pt x="190820" y="304693"/>
                      <a:pt x="214887" y="365272"/>
                    </a:cubicBezTo>
                    <a:cubicBezTo>
                      <a:pt x="238953" y="425851"/>
                      <a:pt x="274767" y="488462"/>
                      <a:pt x="335918" y="510496"/>
                    </a:cubicBezTo>
                    <a:cubicBezTo>
                      <a:pt x="367668" y="521799"/>
                      <a:pt x="402212" y="520847"/>
                      <a:pt x="433962" y="531515"/>
                    </a:cubicBezTo>
                    <a:cubicBezTo>
                      <a:pt x="465712" y="542183"/>
                      <a:pt x="492064" y="563265"/>
                      <a:pt x="521655" y="578568"/>
                    </a:cubicBezTo>
                    <a:cubicBezTo>
                      <a:pt x="533193" y="585369"/>
                      <a:pt x="546363" y="588925"/>
                      <a:pt x="559755" y="588855"/>
                    </a:cubicBezTo>
                    <a:cubicBezTo>
                      <a:pt x="573027" y="587966"/>
                      <a:pt x="586489" y="579457"/>
                      <a:pt x="589346" y="566503"/>
                    </a:cubicBezTo>
                    <a:cubicBezTo>
                      <a:pt x="591181" y="554946"/>
                      <a:pt x="586248" y="543351"/>
                      <a:pt x="576646" y="536658"/>
                    </a:cubicBezTo>
                    <a:cubicBezTo>
                      <a:pt x="567001" y="530302"/>
                      <a:pt x="555685" y="526943"/>
                      <a:pt x="544134" y="527006"/>
                    </a:cubicBezTo>
                    <a:cubicBezTo>
                      <a:pt x="535924" y="527349"/>
                      <a:pt x="527713" y="526492"/>
                      <a:pt x="519750" y="524466"/>
                    </a:cubicBezTo>
                    <a:cubicBezTo>
                      <a:pt x="493588" y="515259"/>
                      <a:pt x="492128" y="477603"/>
                      <a:pt x="471871" y="458680"/>
                    </a:cubicBezTo>
                    <a:cubicBezTo>
                      <a:pt x="454536" y="442488"/>
                      <a:pt x="427993" y="443440"/>
                      <a:pt x="405006" y="437916"/>
                    </a:cubicBezTo>
                    <a:cubicBezTo>
                      <a:pt x="372957" y="430010"/>
                      <a:pt x="345894" y="408642"/>
                      <a:pt x="330774" y="379305"/>
                    </a:cubicBezTo>
                    <a:cubicBezTo>
                      <a:pt x="312423" y="342920"/>
                      <a:pt x="314899" y="299295"/>
                      <a:pt x="299342" y="261703"/>
                    </a:cubicBezTo>
                    <a:cubicBezTo>
                      <a:pt x="284705" y="226994"/>
                      <a:pt x="255939" y="200191"/>
                      <a:pt x="220284" y="188043"/>
                    </a:cubicBezTo>
                    <a:cubicBezTo>
                      <a:pt x="199012" y="180931"/>
                      <a:pt x="174818" y="178772"/>
                      <a:pt x="158435" y="163532"/>
                    </a:cubicBezTo>
                    <a:cubicBezTo>
                      <a:pt x="139830" y="146260"/>
                      <a:pt x="137480" y="118257"/>
                      <a:pt x="129924" y="94063"/>
                    </a:cubicBezTo>
                    <a:cubicBezTo>
                      <a:pt x="118094" y="57335"/>
                      <a:pt x="92421" y="26658"/>
                      <a:pt x="58359" y="8529"/>
                    </a:cubicBezTo>
                    <a:cubicBezTo>
                      <a:pt x="46548" y="2179"/>
                      <a:pt x="32578" y="-2520"/>
                      <a:pt x="19751" y="1480"/>
                    </a:cubicBezTo>
                    <a:cubicBezTo>
                      <a:pt x="-27747" y="16466"/>
                      <a:pt x="23053" y="104160"/>
                      <a:pt x="40960" y="12397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18"/>
              <p:cNvSpPr/>
              <p:nvPr/>
            </p:nvSpPr>
            <p:spPr>
              <a:xfrm>
                <a:off x="584826" y="3562141"/>
                <a:ext cx="277047" cy="401299"/>
              </a:xfrm>
              <a:custGeom>
                <a:rect b="b" l="l" r="r" t="t"/>
                <a:pathLst>
                  <a:path extrusionOk="0" h="413710" w="285615">
                    <a:moveTo>
                      <a:pt x="67784" y="104562"/>
                    </a:moveTo>
                    <a:cubicBezTo>
                      <a:pt x="99534" y="140821"/>
                      <a:pt x="104995" y="192256"/>
                      <a:pt x="120934" y="237912"/>
                    </a:cubicBezTo>
                    <a:cubicBezTo>
                      <a:pt x="141190" y="295570"/>
                      <a:pt x="179163" y="345037"/>
                      <a:pt x="216565" y="393424"/>
                    </a:cubicBezTo>
                    <a:cubicBezTo>
                      <a:pt x="221156" y="400295"/>
                      <a:pt x="227150" y="406118"/>
                      <a:pt x="234154" y="410505"/>
                    </a:cubicBezTo>
                    <a:cubicBezTo>
                      <a:pt x="257649" y="423205"/>
                      <a:pt x="286605" y="395837"/>
                      <a:pt x="285589" y="369167"/>
                    </a:cubicBezTo>
                    <a:cubicBezTo>
                      <a:pt x="284573" y="342497"/>
                      <a:pt x="264825" y="320653"/>
                      <a:pt x="244886" y="303064"/>
                    </a:cubicBezTo>
                    <a:cubicBezTo>
                      <a:pt x="224947" y="285474"/>
                      <a:pt x="202595" y="268202"/>
                      <a:pt x="193070" y="243373"/>
                    </a:cubicBezTo>
                    <a:cubicBezTo>
                      <a:pt x="180052" y="209655"/>
                      <a:pt x="194086" y="171618"/>
                      <a:pt x="189514" y="135805"/>
                    </a:cubicBezTo>
                    <a:cubicBezTo>
                      <a:pt x="184815" y="98339"/>
                      <a:pt x="159669" y="65955"/>
                      <a:pt x="128998" y="43666"/>
                    </a:cubicBezTo>
                    <a:cubicBezTo>
                      <a:pt x="108043" y="28489"/>
                      <a:pt x="39336" y="-15389"/>
                      <a:pt x="10571" y="5566"/>
                    </a:cubicBezTo>
                    <a:cubicBezTo>
                      <a:pt x="-28228" y="34522"/>
                      <a:pt x="51020" y="85386"/>
                      <a:pt x="67784" y="10456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2" name="Google Shape;1062;p18"/>
            <p:cNvSpPr/>
            <p:nvPr/>
          </p:nvSpPr>
          <p:spPr>
            <a:xfrm rot="-4355585">
              <a:off x="1762262" y="4396662"/>
              <a:ext cx="144657" cy="144657"/>
            </a:xfrm>
            <a:custGeom>
              <a:rect b="b" l="l" r="r" t="t"/>
              <a:pathLst>
                <a:path extrusionOk="0" h="149224" w="149224">
                  <a:moveTo>
                    <a:pt x="149225" y="74612"/>
                  </a:moveTo>
                  <a:cubicBezTo>
                    <a:pt x="149225" y="115820"/>
                    <a:pt x="115820" y="149225"/>
                    <a:pt x="74612" y="149225"/>
                  </a:cubicBezTo>
                  <a:cubicBezTo>
                    <a:pt x="33405" y="149225"/>
                    <a:pt x="0" y="115820"/>
                    <a:pt x="0" y="74612"/>
                  </a:cubicBezTo>
                  <a:cubicBezTo>
                    <a:pt x="0" y="33405"/>
                    <a:pt x="33405" y="0"/>
                    <a:pt x="74612" y="0"/>
                  </a:cubicBezTo>
                  <a:cubicBezTo>
                    <a:pt x="115820" y="0"/>
                    <a:pt x="149225" y="33405"/>
                    <a:pt x="149225" y="746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3" name="Google Shape;1063;p18"/>
          <p:cNvSpPr/>
          <p:nvPr/>
        </p:nvSpPr>
        <p:spPr>
          <a:xfrm rot="7147729">
            <a:off x="5308523" y="4745215"/>
            <a:ext cx="245166" cy="245166"/>
          </a:xfrm>
          <a:custGeom>
            <a:rect b="b" l="l" r="r" t="t"/>
            <a:pathLst>
              <a:path extrusionOk="0" h="326961" w="326961">
                <a:moveTo>
                  <a:pt x="231648" y="163513"/>
                </a:moveTo>
                <a:lnTo>
                  <a:pt x="326961" y="68135"/>
                </a:lnTo>
                <a:lnTo>
                  <a:pt x="258826" y="0"/>
                </a:lnTo>
                <a:lnTo>
                  <a:pt x="163513" y="95314"/>
                </a:lnTo>
                <a:lnTo>
                  <a:pt x="68135" y="0"/>
                </a:lnTo>
                <a:lnTo>
                  <a:pt x="0" y="68135"/>
                </a:lnTo>
                <a:lnTo>
                  <a:pt x="95314" y="163513"/>
                </a:lnTo>
                <a:lnTo>
                  <a:pt x="0" y="258826"/>
                </a:lnTo>
                <a:lnTo>
                  <a:pt x="68135" y="326961"/>
                </a:lnTo>
                <a:lnTo>
                  <a:pt x="163513" y="231648"/>
                </a:lnTo>
                <a:lnTo>
                  <a:pt x="258826" y="326961"/>
                </a:lnTo>
                <a:lnTo>
                  <a:pt x="326961" y="258826"/>
                </a:lnTo>
                <a:lnTo>
                  <a:pt x="231648" y="163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18"/>
          <p:cNvSpPr/>
          <p:nvPr/>
        </p:nvSpPr>
        <p:spPr>
          <a:xfrm>
            <a:off x="8809431" y="3420018"/>
            <a:ext cx="604920" cy="607265"/>
          </a:xfrm>
          <a:custGeom>
            <a:rect b="b" l="l" r="r" t="t"/>
            <a:pathLst>
              <a:path extrusionOk="0" h="626046" w="623629">
                <a:moveTo>
                  <a:pt x="309716" y="626047"/>
                </a:moveTo>
                <a:lnTo>
                  <a:pt x="307748" y="626047"/>
                </a:lnTo>
                <a:cubicBezTo>
                  <a:pt x="134875" y="623113"/>
                  <a:pt x="-2888" y="480600"/>
                  <a:pt x="46" y="307727"/>
                </a:cubicBezTo>
                <a:cubicBezTo>
                  <a:pt x="2922" y="138252"/>
                  <a:pt x="140159" y="1841"/>
                  <a:pt x="309653" y="0"/>
                </a:cubicBezTo>
                <a:lnTo>
                  <a:pt x="311558" y="0"/>
                </a:lnTo>
                <a:cubicBezTo>
                  <a:pt x="484418" y="508"/>
                  <a:pt x="624137" y="141053"/>
                  <a:pt x="623629" y="313912"/>
                </a:cubicBezTo>
                <a:cubicBezTo>
                  <a:pt x="623121" y="486772"/>
                  <a:pt x="482576" y="626491"/>
                  <a:pt x="309716" y="625983"/>
                </a:cubicBezTo>
                <a:close/>
                <a:moveTo>
                  <a:pt x="307811" y="619697"/>
                </a:moveTo>
                <a:lnTo>
                  <a:pt x="309716" y="619697"/>
                </a:lnTo>
                <a:cubicBezTo>
                  <a:pt x="479071" y="620205"/>
                  <a:pt x="616771" y="483330"/>
                  <a:pt x="617279" y="313976"/>
                </a:cubicBezTo>
                <a:cubicBezTo>
                  <a:pt x="617787" y="144621"/>
                  <a:pt x="480912" y="6921"/>
                  <a:pt x="311558" y="6413"/>
                </a:cubicBezTo>
                <a:lnTo>
                  <a:pt x="309653" y="6413"/>
                </a:lnTo>
                <a:cubicBezTo>
                  <a:pt x="140273" y="8287"/>
                  <a:pt x="4484" y="147117"/>
                  <a:pt x="6364" y="316497"/>
                </a:cubicBezTo>
                <a:cubicBezTo>
                  <a:pt x="8199" y="482511"/>
                  <a:pt x="141810" y="616928"/>
                  <a:pt x="307811" y="61976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5" name="Google Shape;106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66146">
            <a:off x="-3435960" y="-3966080"/>
            <a:ext cx="14242544" cy="80114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6" name="Google Shape;1066;p18"/>
          <p:cNvGrpSpPr/>
          <p:nvPr/>
        </p:nvGrpSpPr>
        <p:grpSpPr>
          <a:xfrm>
            <a:off x="200201" y="44595"/>
            <a:ext cx="1306049" cy="494907"/>
            <a:chOff x="6324362" y="4064222"/>
            <a:chExt cx="717137" cy="271747"/>
          </a:xfrm>
        </p:grpSpPr>
        <p:sp>
          <p:nvSpPr>
            <p:cNvPr id="1067" name="Google Shape;1067;p18"/>
            <p:cNvSpPr/>
            <p:nvPr/>
          </p:nvSpPr>
          <p:spPr>
            <a:xfrm>
              <a:off x="6324362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18"/>
            <p:cNvSpPr/>
            <p:nvPr/>
          </p:nvSpPr>
          <p:spPr>
            <a:xfrm>
              <a:off x="6387989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18"/>
            <p:cNvSpPr/>
            <p:nvPr/>
          </p:nvSpPr>
          <p:spPr>
            <a:xfrm>
              <a:off x="6451616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18"/>
            <p:cNvSpPr/>
            <p:nvPr/>
          </p:nvSpPr>
          <p:spPr>
            <a:xfrm>
              <a:off x="6515243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18"/>
            <p:cNvSpPr/>
            <p:nvPr/>
          </p:nvSpPr>
          <p:spPr>
            <a:xfrm>
              <a:off x="6578870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18"/>
            <p:cNvSpPr/>
            <p:nvPr/>
          </p:nvSpPr>
          <p:spPr>
            <a:xfrm>
              <a:off x="664249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18"/>
            <p:cNvSpPr/>
            <p:nvPr/>
          </p:nvSpPr>
          <p:spPr>
            <a:xfrm>
              <a:off x="6706123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18"/>
            <p:cNvSpPr/>
            <p:nvPr/>
          </p:nvSpPr>
          <p:spPr>
            <a:xfrm>
              <a:off x="6769751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18"/>
            <p:cNvSpPr/>
            <p:nvPr/>
          </p:nvSpPr>
          <p:spPr>
            <a:xfrm>
              <a:off x="683337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18"/>
            <p:cNvSpPr/>
            <p:nvPr/>
          </p:nvSpPr>
          <p:spPr>
            <a:xfrm>
              <a:off x="6897005" y="4064222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18"/>
            <p:cNvSpPr/>
            <p:nvPr/>
          </p:nvSpPr>
          <p:spPr>
            <a:xfrm>
              <a:off x="6960632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18"/>
            <p:cNvSpPr/>
            <p:nvPr/>
          </p:nvSpPr>
          <p:spPr>
            <a:xfrm>
              <a:off x="7024258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18"/>
            <p:cNvSpPr/>
            <p:nvPr/>
          </p:nvSpPr>
          <p:spPr>
            <a:xfrm>
              <a:off x="6324362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18"/>
            <p:cNvSpPr/>
            <p:nvPr/>
          </p:nvSpPr>
          <p:spPr>
            <a:xfrm>
              <a:off x="6387989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18"/>
            <p:cNvSpPr/>
            <p:nvPr/>
          </p:nvSpPr>
          <p:spPr>
            <a:xfrm>
              <a:off x="6451616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18"/>
            <p:cNvSpPr/>
            <p:nvPr/>
          </p:nvSpPr>
          <p:spPr>
            <a:xfrm>
              <a:off x="6515243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18"/>
            <p:cNvSpPr/>
            <p:nvPr/>
          </p:nvSpPr>
          <p:spPr>
            <a:xfrm>
              <a:off x="6578870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6" y="22987"/>
                    <a:pt x="-1" y="17841"/>
                    <a:pt x="-1" y="11493"/>
                  </a:cubicBezTo>
                  <a:cubicBezTo>
                    <a:pt x="-1" y="5146"/>
                    <a:pt x="5146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18"/>
            <p:cNvSpPr/>
            <p:nvPr/>
          </p:nvSpPr>
          <p:spPr>
            <a:xfrm>
              <a:off x="664249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18"/>
            <p:cNvSpPr/>
            <p:nvPr/>
          </p:nvSpPr>
          <p:spPr>
            <a:xfrm>
              <a:off x="6706123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18"/>
            <p:cNvSpPr/>
            <p:nvPr/>
          </p:nvSpPr>
          <p:spPr>
            <a:xfrm>
              <a:off x="6769751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5" y="22987"/>
                    <a:pt x="-1" y="17841"/>
                    <a:pt x="-1" y="11493"/>
                  </a:cubicBezTo>
                  <a:cubicBezTo>
                    <a:pt x="-1" y="5146"/>
                    <a:pt x="5145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18"/>
            <p:cNvSpPr/>
            <p:nvPr/>
          </p:nvSpPr>
          <p:spPr>
            <a:xfrm>
              <a:off x="683337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18"/>
            <p:cNvSpPr/>
            <p:nvPr/>
          </p:nvSpPr>
          <p:spPr>
            <a:xfrm>
              <a:off x="6897005" y="4127849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18"/>
            <p:cNvSpPr/>
            <p:nvPr/>
          </p:nvSpPr>
          <p:spPr>
            <a:xfrm>
              <a:off x="6960632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18"/>
            <p:cNvSpPr/>
            <p:nvPr/>
          </p:nvSpPr>
          <p:spPr>
            <a:xfrm>
              <a:off x="7024258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18"/>
            <p:cNvSpPr/>
            <p:nvPr/>
          </p:nvSpPr>
          <p:spPr>
            <a:xfrm>
              <a:off x="6324362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18"/>
            <p:cNvSpPr/>
            <p:nvPr/>
          </p:nvSpPr>
          <p:spPr>
            <a:xfrm>
              <a:off x="6387989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18"/>
            <p:cNvSpPr/>
            <p:nvPr/>
          </p:nvSpPr>
          <p:spPr>
            <a:xfrm>
              <a:off x="6451616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18"/>
            <p:cNvSpPr/>
            <p:nvPr/>
          </p:nvSpPr>
          <p:spPr>
            <a:xfrm>
              <a:off x="6515243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18"/>
            <p:cNvSpPr/>
            <p:nvPr/>
          </p:nvSpPr>
          <p:spPr>
            <a:xfrm>
              <a:off x="6578870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18"/>
            <p:cNvSpPr/>
            <p:nvPr/>
          </p:nvSpPr>
          <p:spPr>
            <a:xfrm>
              <a:off x="664249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18"/>
            <p:cNvSpPr/>
            <p:nvPr/>
          </p:nvSpPr>
          <p:spPr>
            <a:xfrm>
              <a:off x="6706123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18"/>
            <p:cNvSpPr/>
            <p:nvPr/>
          </p:nvSpPr>
          <p:spPr>
            <a:xfrm>
              <a:off x="6769751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18"/>
            <p:cNvSpPr/>
            <p:nvPr/>
          </p:nvSpPr>
          <p:spPr>
            <a:xfrm>
              <a:off x="683337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18"/>
            <p:cNvSpPr/>
            <p:nvPr/>
          </p:nvSpPr>
          <p:spPr>
            <a:xfrm>
              <a:off x="6897005" y="4191476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18"/>
            <p:cNvSpPr/>
            <p:nvPr/>
          </p:nvSpPr>
          <p:spPr>
            <a:xfrm>
              <a:off x="6960632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18"/>
            <p:cNvSpPr/>
            <p:nvPr/>
          </p:nvSpPr>
          <p:spPr>
            <a:xfrm>
              <a:off x="7024258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18"/>
            <p:cNvSpPr/>
            <p:nvPr/>
          </p:nvSpPr>
          <p:spPr>
            <a:xfrm>
              <a:off x="6324362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18"/>
            <p:cNvSpPr/>
            <p:nvPr/>
          </p:nvSpPr>
          <p:spPr>
            <a:xfrm>
              <a:off x="6387989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18"/>
            <p:cNvSpPr/>
            <p:nvPr/>
          </p:nvSpPr>
          <p:spPr>
            <a:xfrm>
              <a:off x="6451616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18"/>
            <p:cNvSpPr/>
            <p:nvPr/>
          </p:nvSpPr>
          <p:spPr>
            <a:xfrm>
              <a:off x="6515243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18"/>
            <p:cNvSpPr/>
            <p:nvPr/>
          </p:nvSpPr>
          <p:spPr>
            <a:xfrm>
              <a:off x="6578870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18"/>
            <p:cNvSpPr/>
            <p:nvPr/>
          </p:nvSpPr>
          <p:spPr>
            <a:xfrm>
              <a:off x="664249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6706123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6769751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18"/>
            <p:cNvSpPr/>
            <p:nvPr/>
          </p:nvSpPr>
          <p:spPr>
            <a:xfrm>
              <a:off x="683337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18"/>
            <p:cNvSpPr/>
            <p:nvPr/>
          </p:nvSpPr>
          <p:spPr>
            <a:xfrm>
              <a:off x="6897005" y="4255103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18"/>
            <p:cNvSpPr/>
            <p:nvPr/>
          </p:nvSpPr>
          <p:spPr>
            <a:xfrm>
              <a:off x="6960632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18"/>
            <p:cNvSpPr/>
            <p:nvPr/>
          </p:nvSpPr>
          <p:spPr>
            <a:xfrm>
              <a:off x="7024258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18"/>
            <p:cNvSpPr/>
            <p:nvPr/>
          </p:nvSpPr>
          <p:spPr>
            <a:xfrm>
              <a:off x="6324362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18"/>
            <p:cNvSpPr/>
            <p:nvPr/>
          </p:nvSpPr>
          <p:spPr>
            <a:xfrm>
              <a:off x="6387989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18"/>
            <p:cNvSpPr/>
            <p:nvPr/>
          </p:nvSpPr>
          <p:spPr>
            <a:xfrm>
              <a:off x="6451616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18"/>
            <p:cNvSpPr/>
            <p:nvPr/>
          </p:nvSpPr>
          <p:spPr>
            <a:xfrm>
              <a:off x="6515243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18"/>
            <p:cNvSpPr/>
            <p:nvPr/>
          </p:nvSpPr>
          <p:spPr>
            <a:xfrm>
              <a:off x="6578870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18"/>
            <p:cNvSpPr/>
            <p:nvPr/>
          </p:nvSpPr>
          <p:spPr>
            <a:xfrm>
              <a:off x="664249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18"/>
            <p:cNvSpPr/>
            <p:nvPr/>
          </p:nvSpPr>
          <p:spPr>
            <a:xfrm>
              <a:off x="6706123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18"/>
            <p:cNvSpPr/>
            <p:nvPr/>
          </p:nvSpPr>
          <p:spPr>
            <a:xfrm>
              <a:off x="6769751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18"/>
            <p:cNvSpPr/>
            <p:nvPr/>
          </p:nvSpPr>
          <p:spPr>
            <a:xfrm>
              <a:off x="683337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18"/>
            <p:cNvSpPr/>
            <p:nvPr/>
          </p:nvSpPr>
          <p:spPr>
            <a:xfrm>
              <a:off x="6897005" y="4318730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18"/>
            <p:cNvSpPr/>
            <p:nvPr/>
          </p:nvSpPr>
          <p:spPr>
            <a:xfrm>
              <a:off x="6960632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18"/>
            <p:cNvSpPr/>
            <p:nvPr/>
          </p:nvSpPr>
          <p:spPr>
            <a:xfrm>
              <a:off x="7024258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" name="Google Shape;1128;p19"/>
          <p:cNvGrpSpPr/>
          <p:nvPr/>
        </p:nvGrpSpPr>
        <p:grpSpPr>
          <a:xfrm rot="8759908">
            <a:off x="-576873" y="-1672570"/>
            <a:ext cx="3128903" cy="3506124"/>
            <a:chOff x="-741539" y="-1563904"/>
            <a:chExt cx="3128988" cy="3506219"/>
          </a:xfrm>
        </p:grpSpPr>
        <p:sp>
          <p:nvSpPr>
            <p:cNvPr id="1129" name="Google Shape;1129;p19"/>
            <p:cNvSpPr/>
            <p:nvPr/>
          </p:nvSpPr>
          <p:spPr>
            <a:xfrm flipH="1" rot="-7147443">
              <a:off x="1165333" y="-189652"/>
              <a:ext cx="51679" cy="46279"/>
            </a:xfrm>
            <a:custGeom>
              <a:rect b="b" l="l" r="r" t="t"/>
              <a:pathLst>
                <a:path extrusionOk="0" h="77005" w="85991">
                  <a:moveTo>
                    <a:pt x="49876" y="4504"/>
                  </a:moveTo>
                  <a:cubicBezTo>
                    <a:pt x="36605" y="-1528"/>
                    <a:pt x="19460" y="-2417"/>
                    <a:pt x="8855" y="7552"/>
                  </a:cubicBezTo>
                  <a:cubicBezTo>
                    <a:pt x="60" y="16703"/>
                    <a:pt x="-2435" y="30215"/>
                    <a:pt x="2505" y="41906"/>
                  </a:cubicBezTo>
                  <a:cubicBezTo>
                    <a:pt x="7477" y="53317"/>
                    <a:pt x="16037" y="62791"/>
                    <a:pt x="26889" y="68893"/>
                  </a:cubicBezTo>
                  <a:cubicBezTo>
                    <a:pt x="43907" y="79371"/>
                    <a:pt x="76737" y="83117"/>
                    <a:pt x="84674" y="58797"/>
                  </a:cubicBezTo>
                  <a:cubicBezTo>
                    <a:pt x="91913" y="36826"/>
                    <a:pt x="67783" y="12696"/>
                    <a:pt x="49876" y="4504"/>
                  </a:cubicBezTo>
                  <a:close/>
                </a:path>
              </a:pathLst>
            </a:custGeom>
            <a:solidFill>
              <a:srgbClr val="F59D0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19"/>
            <p:cNvSpPr/>
            <p:nvPr/>
          </p:nvSpPr>
          <p:spPr>
            <a:xfrm flipH="1" rot="-7147443">
              <a:off x="124427" y="-773273"/>
              <a:ext cx="1695512" cy="1227392"/>
            </a:xfrm>
            <a:custGeom>
              <a:rect b="b" l="l" r="r" t="t"/>
              <a:pathLst>
                <a:path extrusionOk="0" h="2042306" w="2821229">
                  <a:moveTo>
                    <a:pt x="582111" y="433669"/>
                  </a:moveTo>
                  <a:cubicBezTo>
                    <a:pt x="624910" y="485104"/>
                    <a:pt x="638753" y="554319"/>
                    <a:pt x="672980" y="611914"/>
                  </a:cubicBezTo>
                  <a:cubicBezTo>
                    <a:pt x="788994" y="806668"/>
                    <a:pt x="1102303" y="820511"/>
                    <a:pt x="1196664" y="1026632"/>
                  </a:cubicBezTo>
                  <a:cubicBezTo>
                    <a:pt x="1215714" y="1068733"/>
                    <a:pt x="1223715" y="1115532"/>
                    <a:pt x="1241559" y="1158141"/>
                  </a:cubicBezTo>
                  <a:cubicBezTo>
                    <a:pt x="1259402" y="1200749"/>
                    <a:pt x="1291660" y="1242088"/>
                    <a:pt x="1336809" y="1251549"/>
                  </a:cubicBezTo>
                  <a:cubicBezTo>
                    <a:pt x="1381957" y="1261011"/>
                    <a:pt x="1436377" y="1222085"/>
                    <a:pt x="1427423" y="1176619"/>
                  </a:cubicBezTo>
                  <a:cubicBezTo>
                    <a:pt x="1419168" y="1134899"/>
                    <a:pt x="1370654" y="1117501"/>
                    <a:pt x="1337825" y="1090386"/>
                  </a:cubicBezTo>
                  <a:cubicBezTo>
                    <a:pt x="1262768" y="1028283"/>
                    <a:pt x="1268292" y="908077"/>
                    <a:pt x="1205999" y="833148"/>
                  </a:cubicBezTo>
                  <a:cubicBezTo>
                    <a:pt x="1165549" y="784443"/>
                    <a:pt x="1102621" y="761901"/>
                    <a:pt x="1043312" y="739866"/>
                  </a:cubicBezTo>
                  <a:cubicBezTo>
                    <a:pt x="984003" y="717832"/>
                    <a:pt x="921582" y="691352"/>
                    <a:pt x="886530" y="638647"/>
                  </a:cubicBezTo>
                  <a:cubicBezTo>
                    <a:pt x="851478" y="585942"/>
                    <a:pt x="860749" y="499773"/>
                    <a:pt x="919550" y="476277"/>
                  </a:cubicBezTo>
                  <a:cubicBezTo>
                    <a:pt x="969017" y="456529"/>
                    <a:pt x="1024452" y="489549"/>
                    <a:pt x="1058806" y="530252"/>
                  </a:cubicBezTo>
                  <a:cubicBezTo>
                    <a:pt x="1093159" y="570956"/>
                    <a:pt x="1117353" y="621058"/>
                    <a:pt x="1159390" y="653760"/>
                  </a:cubicBezTo>
                  <a:cubicBezTo>
                    <a:pt x="1220667" y="701448"/>
                    <a:pt x="1314330" y="707926"/>
                    <a:pt x="1355541" y="773775"/>
                  </a:cubicBezTo>
                  <a:cubicBezTo>
                    <a:pt x="1397769" y="841212"/>
                    <a:pt x="1359796" y="930493"/>
                    <a:pt x="1376306" y="1008280"/>
                  </a:cubicBezTo>
                  <a:cubicBezTo>
                    <a:pt x="1400309" y="1121311"/>
                    <a:pt x="1526547" y="1176683"/>
                    <a:pt x="1637862" y="1207289"/>
                  </a:cubicBezTo>
                  <a:cubicBezTo>
                    <a:pt x="1749178" y="1237896"/>
                    <a:pt x="1876686" y="1272186"/>
                    <a:pt x="1928184" y="1375628"/>
                  </a:cubicBezTo>
                  <a:cubicBezTo>
                    <a:pt x="1968507" y="1456654"/>
                    <a:pt x="1948758" y="1559207"/>
                    <a:pt x="1994923" y="1637121"/>
                  </a:cubicBezTo>
                  <a:cubicBezTo>
                    <a:pt x="2051120" y="1731863"/>
                    <a:pt x="2177930" y="1751421"/>
                    <a:pt x="2287912" y="1757771"/>
                  </a:cubicBezTo>
                  <a:cubicBezTo>
                    <a:pt x="2397894" y="1764121"/>
                    <a:pt x="2523433" y="1775932"/>
                    <a:pt x="2588775" y="1864641"/>
                  </a:cubicBezTo>
                  <a:cubicBezTo>
                    <a:pt x="2614619" y="1899757"/>
                    <a:pt x="2626875" y="1942873"/>
                    <a:pt x="2650243" y="1979830"/>
                  </a:cubicBezTo>
                  <a:cubicBezTo>
                    <a:pt x="2673611" y="2016788"/>
                    <a:pt x="2714061" y="2049172"/>
                    <a:pt x="2756860" y="2041045"/>
                  </a:cubicBezTo>
                  <a:cubicBezTo>
                    <a:pt x="2806834" y="2031520"/>
                    <a:pt x="2831980" y="1968591"/>
                    <a:pt x="2816867" y="1920014"/>
                  </a:cubicBezTo>
                  <a:cubicBezTo>
                    <a:pt x="2801754" y="1871436"/>
                    <a:pt x="2759145" y="1836765"/>
                    <a:pt x="2714695" y="1812381"/>
                  </a:cubicBezTo>
                  <a:cubicBezTo>
                    <a:pt x="2670245" y="1787997"/>
                    <a:pt x="2621605" y="1769836"/>
                    <a:pt x="2581345" y="1738658"/>
                  </a:cubicBezTo>
                  <a:cubicBezTo>
                    <a:pt x="2449011" y="1636041"/>
                    <a:pt x="2449774" y="1431889"/>
                    <a:pt x="2343538" y="1302413"/>
                  </a:cubicBezTo>
                  <a:cubicBezTo>
                    <a:pt x="2205108" y="1133820"/>
                    <a:pt x="1926343" y="1136868"/>
                    <a:pt x="1791913" y="965037"/>
                  </a:cubicBezTo>
                  <a:cubicBezTo>
                    <a:pt x="1690313" y="835433"/>
                    <a:pt x="1705807" y="650839"/>
                    <a:pt x="1645101" y="497931"/>
                  </a:cubicBezTo>
                  <a:cubicBezTo>
                    <a:pt x="1582744" y="340768"/>
                    <a:pt x="1441266" y="225262"/>
                    <a:pt x="1286072" y="158206"/>
                  </a:cubicBezTo>
                  <a:cubicBezTo>
                    <a:pt x="1130878" y="91150"/>
                    <a:pt x="961016" y="66639"/>
                    <a:pt x="793312" y="44858"/>
                  </a:cubicBezTo>
                  <a:cubicBezTo>
                    <a:pt x="656279" y="27078"/>
                    <a:pt x="509658" y="12283"/>
                    <a:pt x="386404" y="74703"/>
                  </a:cubicBezTo>
                  <a:cubicBezTo>
                    <a:pt x="332620" y="101945"/>
                    <a:pt x="287090" y="132489"/>
                    <a:pt x="226956" y="103596"/>
                  </a:cubicBezTo>
                  <a:cubicBezTo>
                    <a:pt x="183204" y="82577"/>
                    <a:pt x="164408" y="12346"/>
                    <a:pt x="119450" y="1615"/>
                  </a:cubicBezTo>
                  <a:cubicBezTo>
                    <a:pt x="54617" y="-13942"/>
                    <a:pt x="-2279" y="86705"/>
                    <a:pt x="70" y="140236"/>
                  </a:cubicBezTo>
                  <a:cubicBezTo>
                    <a:pt x="9595" y="362422"/>
                    <a:pt x="467367" y="295556"/>
                    <a:pt x="582111" y="4336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19"/>
            <p:cNvSpPr/>
            <p:nvPr/>
          </p:nvSpPr>
          <p:spPr>
            <a:xfrm flipH="1" rot="-7147443">
              <a:off x="267026" y="-395507"/>
              <a:ext cx="691215" cy="438609"/>
            </a:xfrm>
            <a:custGeom>
              <a:rect b="b" l="l" r="r" t="t"/>
              <a:pathLst>
                <a:path extrusionOk="0" h="729818" w="1150140">
                  <a:moveTo>
                    <a:pt x="1139571" y="729187"/>
                  </a:moveTo>
                  <a:cubicBezTo>
                    <a:pt x="1093089" y="730393"/>
                    <a:pt x="1045464" y="731409"/>
                    <a:pt x="1001332" y="716805"/>
                  </a:cubicBezTo>
                  <a:cubicBezTo>
                    <a:pt x="957199" y="702199"/>
                    <a:pt x="916305" y="668608"/>
                    <a:pt x="906082" y="623142"/>
                  </a:cubicBezTo>
                  <a:cubicBezTo>
                    <a:pt x="895350" y="574247"/>
                    <a:pt x="921576" y="524908"/>
                    <a:pt x="922719" y="474869"/>
                  </a:cubicBezTo>
                  <a:cubicBezTo>
                    <a:pt x="922985" y="414608"/>
                    <a:pt x="887711" y="359852"/>
                    <a:pt x="832739" y="335169"/>
                  </a:cubicBezTo>
                  <a:cubicBezTo>
                    <a:pt x="772858" y="309388"/>
                    <a:pt x="695008" y="321771"/>
                    <a:pt x="649669" y="274908"/>
                  </a:cubicBezTo>
                  <a:cubicBezTo>
                    <a:pt x="620903" y="245190"/>
                    <a:pt x="614617" y="199470"/>
                    <a:pt x="587756" y="168101"/>
                  </a:cubicBezTo>
                  <a:cubicBezTo>
                    <a:pt x="557784" y="133112"/>
                    <a:pt x="508635" y="122508"/>
                    <a:pt x="462915" y="116856"/>
                  </a:cubicBezTo>
                  <a:cubicBezTo>
                    <a:pt x="307486" y="97787"/>
                    <a:pt x="149777" y="111541"/>
                    <a:pt x="0" y="157242"/>
                  </a:cubicBezTo>
                  <a:cubicBezTo>
                    <a:pt x="203581" y="29290"/>
                    <a:pt x="452438" y="-32496"/>
                    <a:pt x="687705" y="17098"/>
                  </a:cubicBezTo>
                  <a:cubicBezTo>
                    <a:pt x="856488" y="52658"/>
                    <a:pt x="1023302" y="144098"/>
                    <a:pt x="1102423" y="297387"/>
                  </a:cubicBezTo>
                  <a:cubicBezTo>
                    <a:pt x="1171321" y="430292"/>
                    <a:pt x="1147763" y="579390"/>
                    <a:pt x="1139571" y="7291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19"/>
            <p:cNvSpPr/>
            <p:nvPr/>
          </p:nvSpPr>
          <p:spPr>
            <a:xfrm flipH="1" rot="-7147443">
              <a:off x="-640285" y="-786486"/>
              <a:ext cx="2926478" cy="1951382"/>
            </a:xfrm>
            <a:custGeom>
              <a:rect b="b" l="l" r="r" t="t"/>
              <a:pathLst>
                <a:path extrusionOk="0" h="3246980" w="4869481">
                  <a:moveTo>
                    <a:pt x="4855257" y="3197451"/>
                  </a:moveTo>
                  <a:cubicBezTo>
                    <a:pt x="4849428" y="3214653"/>
                    <a:pt x="4841916" y="3231245"/>
                    <a:pt x="4832841" y="3246981"/>
                  </a:cubicBezTo>
                  <a:cubicBezTo>
                    <a:pt x="4763182" y="2968781"/>
                    <a:pt x="4482290" y="2798728"/>
                    <a:pt x="4203493" y="2865981"/>
                  </a:cubicBezTo>
                  <a:cubicBezTo>
                    <a:pt x="4120244" y="2886110"/>
                    <a:pt x="4038393" y="2926623"/>
                    <a:pt x="3956605" y="2957484"/>
                  </a:cubicBezTo>
                  <a:cubicBezTo>
                    <a:pt x="3866371" y="2991774"/>
                    <a:pt x="3776646" y="3014634"/>
                    <a:pt x="3686857" y="2984535"/>
                  </a:cubicBezTo>
                  <a:cubicBezTo>
                    <a:pt x="3599989" y="2955706"/>
                    <a:pt x="3535854" y="2882935"/>
                    <a:pt x="3457495" y="2835564"/>
                  </a:cubicBezTo>
                  <a:cubicBezTo>
                    <a:pt x="3247945" y="2709199"/>
                    <a:pt x="3054016" y="2847629"/>
                    <a:pt x="2835195" y="2833723"/>
                  </a:cubicBezTo>
                  <a:cubicBezTo>
                    <a:pt x="2724768" y="2826738"/>
                    <a:pt x="2608563" y="2765079"/>
                    <a:pt x="2577067" y="2658907"/>
                  </a:cubicBezTo>
                  <a:cubicBezTo>
                    <a:pt x="2546587" y="2555910"/>
                    <a:pt x="2596435" y="2424910"/>
                    <a:pt x="2520489" y="2348837"/>
                  </a:cubicBezTo>
                  <a:cubicBezTo>
                    <a:pt x="2472419" y="2300640"/>
                    <a:pt x="2393806" y="2299434"/>
                    <a:pt x="2338307" y="2259937"/>
                  </a:cubicBezTo>
                  <a:cubicBezTo>
                    <a:pt x="2254868" y="2200564"/>
                    <a:pt x="2248645" y="2082137"/>
                    <a:pt x="2232199" y="1981045"/>
                  </a:cubicBezTo>
                  <a:cubicBezTo>
                    <a:pt x="2184574" y="1689770"/>
                    <a:pt x="2156951" y="1492603"/>
                    <a:pt x="1983215" y="1385034"/>
                  </a:cubicBezTo>
                  <a:cubicBezTo>
                    <a:pt x="1809479" y="1277465"/>
                    <a:pt x="1556813" y="1300833"/>
                    <a:pt x="1299828" y="1369476"/>
                  </a:cubicBezTo>
                  <a:cubicBezTo>
                    <a:pt x="1074911" y="1429547"/>
                    <a:pt x="843327" y="1493492"/>
                    <a:pt x="611488" y="1471584"/>
                  </a:cubicBezTo>
                  <a:cubicBezTo>
                    <a:pt x="210232" y="1433484"/>
                    <a:pt x="-14685" y="1062009"/>
                    <a:pt x="745" y="683168"/>
                  </a:cubicBezTo>
                  <a:lnTo>
                    <a:pt x="745" y="681771"/>
                  </a:lnTo>
                  <a:cubicBezTo>
                    <a:pt x="14906" y="350301"/>
                    <a:pt x="281352" y="-147031"/>
                    <a:pt x="683878" y="41374"/>
                  </a:cubicBezTo>
                  <a:cubicBezTo>
                    <a:pt x="856725" y="122209"/>
                    <a:pt x="937307" y="316900"/>
                    <a:pt x="1035732" y="480286"/>
                  </a:cubicBezTo>
                  <a:cubicBezTo>
                    <a:pt x="1159849" y="685803"/>
                    <a:pt x="1330454" y="859342"/>
                    <a:pt x="1533826" y="986952"/>
                  </a:cubicBezTo>
                  <a:cubicBezTo>
                    <a:pt x="1808590" y="1159037"/>
                    <a:pt x="2143426" y="1247874"/>
                    <a:pt x="2361993" y="1487205"/>
                  </a:cubicBezTo>
                  <a:cubicBezTo>
                    <a:pt x="2506201" y="1645003"/>
                    <a:pt x="2584243" y="1852457"/>
                    <a:pt x="2716005" y="2020605"/>
                  </a:cubicBezTo>
                  <a:cubicBezTo>
                    <a:pt x="2861738" y="2206216"/>
                    <a:pt x="3067732" y="2335438"/>
                    <a:pt x="3288458" y="2422052"/>
                  </a:cubicBezTo>
                  <a:lnTo>
                    <a:pt x="3288458" y="2422052"/>
                  </a:lnTo>
                  <a:cubicBezTo>
                    <a:pt x="3323554" y="2435813"/>
                    <a:pt x="3358943" y="2448513"/>
                    <a:pt x="3394630" y="2460152"/>
                  </a:cubicBezTo>
                  <a:cubicBezTo>
                    <a:pt x="3654535" y="2545179"/>
                    <a:pt x="3925236" y="2590391"/>
                    <a:pt x="4195492" y="2632301"/>
                  </a:cubicBezTo>
                  <a:cubicBezTo>
                    <a:pt x="4371069" y="2659542"/>
                    <a:pt x="4556363" y="2683101"/>
                    <a:pt x="4697142" y="2791559"/>
                  </a:cubicBezTo>
                  <a:cubicBezTo>
                    <a:pt x="4823063" y="2888587"/>
                    <a:pt x="4903644" y="3053623"/>
                    <a:pt x="4855257" y="31974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19"/>
            <p:cNvSpPr/>
            <p:nvPr/>
          </p:nvSpPr>
          <p:spPr>
            <a:xfrm flipH="1" rot="-7147443">
              <a:off x="728475" y="47761"/>
              <a:ext cx="3816" cy="3816"/>
            </a:xfrm>
            <a:custGeom>
              <a:rect b="b" l="l" r="r" t="t"/>
              <a:pathLst>
                <a:path extrusionOk="0" h="6350" w="635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155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19"/>
            <p:cNvSpPr/>
            <p:nvPr/>
          </p:nvSpPr>
          <p:spPr>
            <a:xfrm flipH="1" rot="-2790711">
              <a:off x="1574907" y="623073"/>
              <a:ext cx="89985" cy="89985"/>
            </a:xfrm>
            <a:custGeom>
              <a:rect b="b" l="l" r="r" t="t"/>
              <a:pathLst>
                <a:path extrusionOk="0" h="149224" w="149224">
                  <a:moveTo>
                    <a:pt x="149225" y="74612"/>
                  </a:moveTo>
                  <a:cubicBezTo>
                    <a:pt x="149225" y="115820"/>
                    <a:pt x="115820" y="149225"/>
                    <a:pt x="74612" y="149225"/>
                  </a:cubicBezTo>
                  <a:cubicBezTo>
                    <a:pt x="33405" y="149225"/>
                    <a:pt x="0" y="115820"/>
                    <a:pt x="0" y="74612"/>
                  </a:cubicBezTo>
                  <a:cubicBezTo>
                    <a:pt x="0" y="33405"/>
                    <a:pt x="33405" y="0"/>
                    <a:pt x="74612" y="0"/>
                  </a:cubicBezTo>
                  <a:cubicBezTo>
                    <a:pt x="115820" y="0"/>
                    <a:pt x="149225" y="33405"/>
                    <a:pt x="149225" y="746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19"/>
            <p:cNvSpPr/>
            <p:nvPr/>
          </p:nvSpPr>
          <p:spPr>
            <a:xfrm flipH="1" rot="-5457053">
              <a:off x="-88386" y="12050"/>
              <a:ext cx="147470" cy="147470"/>
            </a:xfrm>
            <a:custGeom>
              <a:rect b="b" l="l" r="r" t="t"/>
              <a:pathLst>
                <a:path extrusionOk="0" h="244729" w="244729">
                  <a:moveTo>
                    <a:pt x="244729" y="122365"/>
                  </a:moveTo>
                  <a:cubicBezTo>
                    <a:pt x="244729" y="189945"/>
                    <a:pt x="189945" y="244729"/>
                    <a:pt x="122365" y="244729"/>
                  </a:cubicBezTo>
                  <a:cubicBezTo>
                    <a:pt x="54785" y="244729"/>
                    <a:pt x="0" y="189945"/>
                    <a:pt x="0" y="122365"/>
                  </a:cubicBezTo>
                  <a:cubicBezTo>
                    <a:pt x="0" y="54784"/>
                    <a:pt x="54785" y="0"/>
                    <a:pt x="122365" y="0"/>
                  </a:cubicBezTo>
                  <a:cubicBezTo>
                    <a:pt x="189945" y="0"/>
                    <a:pt x="244729" y="54784"/>
                    <a:pt x="244729" y="1223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19"/>
            <p:cNvSpPr/>
            <p:nvPr/>
          </p:nvSpPr>
          <p:spPr>
            <a:xfrm flipH="1" rot="-7147443">
              <a:off x="100991" y="-360958"/>
              <a:ext cx="150918" cy="150925"/>
            </a:xfrm>
            <a:custGeom>
              <a:rect b="b" l="l" r="r" t="t"/>
              <a:pathLst>
                <a:path extrusionOk="0" h="251130" w="251118">
                  <a:moveTo>
                    <a:pt x="125792" y="251130"/>
                  </a:moveTo>
                  <a:cubicBezTo>
                    <a:pt x="118598" y="251111"/>
                    <a:pt x="111422" y="250495"/>
                    <a:pt x="104329" y="249289"/>
                  </a:cubicBezTo>
                  <a:cubicBezTo>
                    <a:pt x="35997" y="237567"/>
                    <a:pt x="-9894" y="172663"/>
                    <a:pt x="1828" y="104325"/>
                  </a:cubicBezTo>
                  <a:cubicBezTo>
                    <a:pt x="13556" y="35992"/>
                    <a:pt x="78453" y="-9899"/>
                    <a:pt x="146792" y="1829"/>
                  </a:cubicBezTo>
                  <a:cubicBezTo>
                    <a:pt x="215105" y="13545"/>
                    <a:pt x="260990" y="78417"/>
                    <a:pt x="249300" y="146736"/>
                  </a:cubicBezTo>
                  <a:lnTo>
                    <a:pt x="249300" y="146736"/>
                  </a:lnTo>
                  <a:cubicBezTo>
                    <a:pt x="238937" y="206909"/>
                    <a:pt x="186848" y="250934"/>
                    <a:pt x="125792" y="251130"/>
                  </a:cubicBezTo>
                  <a:close/>
                  <a:moveTo>
                    <a:pt x="125284" y="6274"/>
                  </a:moveTo>
                  <a:cubicBezTo>
                    <a:pt x="59422" y="6414"/>
                    <a:pt x="6146" y="59919"/>
                    <a:pt x="6285" y="125775"/>
                  </a:cubicBezTo>
                  <a:cubicBezTo>
                    <a:pt x="6419" y="191637"/>
                    <a:pt x="59924" y="244920"/>
                    <a:pt x="125786" y="244780"/>
                  </a:cubicBezTo>
                  <a:cubicBezTo>
                    <a:pt x="183787" y="244660"/>
                    <a:pt x="233285" y="202826"/>
                    <a:pt x="243077" y="145657"/>
                  </a:cubicBezTo>
                  <a:lnTo>
                    <a:pt x="243077" y="145657"/>
                  </a:lnTo>
                  <a:cubicBezTo>
                    <a:pt x="254113" y="80773"/>
                    <a:pt x="210533" y="19203"/>
                    <a:pt x="145668" y="8052"/>
                  </a:cubicBezTo>
                  <a:cubicBezTo>
                    <a:pt x="138937" y="6865"/>
                    <a:pt x="132117" y="6268"/>
                    <a:pt x="125284" y="6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19"/>
            <p:cNvSpPr/>
            <p:nvPr/>
          </p:nvSpPr>
          <p:spPr>
            <a:xfrm flipH="1" rot="-7147443">
              <a:off x="1033270" y="-27256"/>
              <a:ext cx="354414" cy="353893"/>
            </a:xfrm>
            <a:custGeom>
              <a:rect b="b" l="l" r="r" t="t"/>
              <a:pathLst>
                <a:path extrusionOk="0" h="588856" w="589724">
                  <a:moveTo>
                    <a:pt x="40960" y="123972"/>
                  </a:moveTo>
                  <a:cubicBezTo>
                    <a:pt x="65408" y="151150"/>
                    <a:pt x="98872" y="168422"/>
                    <a:pt x="125034" y="193822"/>
                  </a:cubicBezTo>
                  <a:cubicBezTo>
                    <a:pt x="171643" y="239161"/>
                    <a:pt x="190820" y="304693"/>
                    <a:pt x="214887" y="365272"/>
                  </a:cubicBezTo>
                  <a:cubicBezTo>
                    <a:pt x="238953" y="425851"/>
                    <a:pt x="274767" y="488462"/>
                    <a:pt x="335918" y="510496"/>
                  </a:cubicBezTo>
                  <a:cubicBezTo>
                    <a:pt x="367668" y="521799"/>
                    <a:pt x="402212" y="520847"/>
                    <a:pt x="433962" y="531515"/>
                  </a:cubicBezTo>
                  <a:cubicBezTo>
                    <a:pt x="465712" y="542183"/>
                    <a:pt x="492064" y="563265"/>
                    <a:pt x="521655" y="578568"/>
                  </a:cubicBezTo>
                  <a:cubicBezTo>
                    <a:pt x="533193" y="585369"/>
                    <a:pt x="546363" y="588925"/>
                    <a:pt x="559755" y="588855"/>
                  </a:cubicBezTo>
                  <a:cubicBezTo>
                    <a:pt x="573027" y="587966"/>
                    <a:pt x="586489" y="579457"/>
                    <a:pt x="589346" y="566503"/>
                  </a:cubicBezTo>
                  <a:cubicBezTo>
                    <a:pt x="591181" y="554946"/>
                    <a:pt x="586248" y="543351"/>
                    <a:pt x="576646" y="536658"/>
                  </a:cubicBezTo>
                  <a:cubicBezTo>
                    <a:pt x="567001" y="530302"/>
                    <a:pt x="555685" y="526943"/>
                    <a:pt x="544134" y="527006"/>
                  </a:cubicBezTo>
                  <a:cubicBezTo>
                    <a:pt x="535924" y="527349"/>
                    <a:pt x="527713" y="526492"/>
                    <a:pt x="519750" y="524466"/>
                  </a:cubicBezTo>
                  <a:cubicBezTo>
                    <a:pt x="493588" y="515259"/>
                    <a:pt x="492128" y="477603"/>
                    <a:pt x="471871" y="458680"/>
                  </a:cubicBezTo>
                  <a:cubicBezTo>
                    <a:pt x="454536" y="442488"/>
                    <a:pt x="427993" y="443440"/>
                    <a:pt x="405006" y="437916"/>
                  </a:cubicBezTo>
                  <a:cubicBezTo>
                    <a:pt x="372957" y="430010"/>
                    <a:pt x="345894" y="408642"/>
                    <a:pt x="330774" y="379305"/>
                  </a:cubicBezTo>
                  <a:cubicBezTo>
                    <a:pt x="312423" y="342920"/>
                    <a:pt x="314899" y="299295"/>
                    <a:pt x="299342" y="261703"/>
                  </a:cubicBezTo>
                  <a:cubicBezTo>
                    <a:pt x="284705" y="226994"/>
                    <a:pt x="255939" y="200191"/>
                    <a:pt x="220284" y="188043"/>
                  </a:cubicBezTo>
                  <a:cubicBezTo>
                    <a:pt x="199012" y="180931"/>
                    <a:pt x="174818" y="178772"/>
                    <a:pt x="158435" y="163532"/>
                  </a:cubicBezTo>
                  <a:cubicBezTo>
                    <a:pt x="139830" y="146260"/>
                    <a:pt x="137480" y="118257"/>
                    <a:pt x="129924" y="94063"/>
                  </a:cubicBezTo>
                  <a:cubicBezTo>
                    <a:pt x="118094" y="57335"/>
                    <a:pt x="92421" y="26658"/>
                    <a:pt x="58359" y="8529"/>
                  </a:cubicBezTo>
                  <a:cubicBezTo>
                    <a:pt x="46548" y="2179"/>
                    <a:pt x="32578" y="-2520"/>
                    <a:pt x="19751" y="1480"/>
                  </a:cubicBezTo>
                  <a:cubicBezTo>
                    <a:pt x="-27747" y="16466"/>
                    <a:pt x="23053" y="104160"/>
                    <a:pt x="40960" y="123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19"/>
            <p:cNvSpPr/>
            <p:nvPr/>
          </p:nvSpPr>
          <p:spPr>
            <a:xfrm flipH="1" rot="-7147443">
              <a:off x="1900145" y="635923"/>
              <a:ext cx="312647" cy="253819"/>
            </a:xfrm>
            <a:custGeom>
              <a:rect b="b" l="l" r="r" t="t"/>
              <a:pathLst>
                <a:path extrusionOk="0" h="422339" w="520225">
                  <a:moveTo>
                    <a:pt x="478049" y="333283"/>
                  </a:moveTo>
                  <a:cubicBezTo>
                    <a:pt x="449918" y="315058"/>
                    <a:pt x="416010" y="307121"/>
                    <a:pt x="388133" y="288833"/>
                  </a:cubicBezTo>
                  <a:cubicBezTo>
                    <a:pt x="326538" y="247939"/>
                    <a:pt x="303487" y="162658"/>
                    <a:pt x="238146" y="128178"/>
                  </a:cubicBezTo>
                  <a:cubicBezTo>
                    <a:pt x="208174" y="112366"/>
                    <a:pt x="171471" y="108747"/>
                    <a:pt x="146325" y="86077"/>
                  </a:cubicBezTo>
                  <a:cubicBezTo>
                    <a:pt x="117877" y="60677"/>
                    <a:pt x="107527" y="13623"/>
                    <a:pt x="71014" y="2130"/>
                  </a:cubicBezTo>
                  <a:cubicBezTo>
                    <a:pt x="44852" y="-6189"/>
                    <a:pt x="14562" y="10830"/>
                    <a:pt x="4403" y="36293"/>
                  </a:cubicBezTo>
                  <a:cubicBezTo>
                    <a:pt x="-5757" y="61757"/>
                    <a:pt x="2434" y="92427"/>
                    <a:pt x="21103" y="112493"/>
                  </a:cubicBezTo>
                  <a:cubicBezTo>
                    <a:pt x="40693" y="132165"/>
                    <a:pt x="67020" y="143672"/>
                    <a:pt x="94763" y="144688"/>
                  </a:cubicBezTo>
                  <a:cubicBezTo>
                    <a:pt x="125434" y="146592"/>
                    <a:pt x="160740" y="140052"/>
                    <a:pt x="183218" y="160944"/>
                  </a:cubicBezTo>
                  <a:cubicBezTo>
                    <a:pt x="198459" y="175041"/>
                    <a:pt x="202840" y="198218"/>
                    <a:pt x="218461" y="211744"/>
                  </a:cubicBezTo>
                  <a:cubicBezTo>
                    <a:pt x="239797" y="230286"/>
                    <a:pt x="273769" y="224888"/>
                    <a:pt x="297265" y="240573"/>
                  </a:cubicBezTo>
                  <a:cubicBezTo>
                    <a:pt x="328189" y="261273"/>
                    <a:pt x="330666" y="311375"/>
                    <a:pt x="364067" y="327885"/>
                  </a:cubicBezTo>
                  <a:cubicBezTo>
                    <a:pt x="379497" y="335569"/>
                    <a:pt x="397722" y="333727"/>
                    <a:pt x="414867" y="333917"/>
                  </a:cubicBezTo>
                  <a:cubicBezTo>
                    <a:pt x="432012" y="334108"/>
                    <a:pt x="451506" y="337601"/>
                    <a:pt x="461349" y="351825"/>
                  </a:cubicBezTo>
                  <a:cubicBezTo>
                    <a:pt x="467699" y="361350"/>
                    <a:pt x="468778" y="373542"/>
                    <a:pt x="470112" y="385098"/>
                  </a:cubicBezTo>
                  <a:cubicBezTo>
                    <a:pt x="472715" y="407514"/>
                    <a:pt x="501862" y="441614"/>
                    <a:pt x="517355" y="408657"/>
                  </a:cubicBezTo>
                  <a:cubicBezTo>
                    <a:pt x="529992" y="381733"/>
                    <a:pt x="497988" y="346236"/>
                    <a:pt x="478049" y="333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19"/>
            <p:cNvSpPr/>
            <p:nvPr/>
          </p:nvSpPr>
          <p:spPr>
            <a:xfrm flipH="1" rot="-7147443">
              <a:off x="814953" y="153664"/>
              <a:ext cx="171650" cy="248633"/>
            </a:xfrm>
            <a:custGeom>
              <a:rect b="b" l="l" r="r" t="t"/>
              <a:pathLst>
                <a:path extrusionOk="0" h="413710" w="285615">
                  <a:moveTo>
                    <a:pt x="67784" y="104562"/>
                  </a:moveTo>
                  <a:cubicBezTo>
                    <a:pt x="99534" y="140821"/>
                    <a:pt x="104995" y="192256"/>
                    <a:pt x="120934" y="237912"/>
                  </a:cubicBezTo>
                  <a:cubicBezTo>
                    <a:pt x="141190" y="295570"/>
                    <a:pt x="179163" y="345037"/>
                    <a:pt x="216565" y="393424"/>
                  </a:cubicBezTo>
                  <a:cubicBezTo>
                    <a:pt x="221156" y="400295"/>
                    <a:pt x="227150" y="406118"/>
                    <a:pt x="234154" y="410505"/>
                  </a:cubicBezTo>
                  <a:cubicBezTo>
                    <a:pt x="257649" y="423205"/>
                    <a:pt x="286605" y="395837"/>
                    <a:pt x="285589" y="369167"/>
                  </a:cubicBezTo>
                  <a:cubicBezTo>
                    <a:pt x="284573" y="342497"/>
                    <a:pt x="264825" y="320653"/>
                    <a:pt x="244886" y="303064"/>
                  </a:cubicBezTo>
                  <a:cubicBezTo>
                    <a:pt x="224947" y="285474"/>
                    <a:pt x="202595" y="268202"/>
                    <a:pt x="193070" y="243373"/>
                  </a:cubicBezTo>
                  <a:cubicBezTo>
                    <a:pt x="180052" y="209655"/>
                    <a:pt x="194086" y="171618"/>
                    <a:pt x="189514" y="135805"/>
                  </a:cubicBezTo>
                  <a:cubicBezTo>
                    <a:pt x="184815" y="98339"/>
                    <a:pt x="159669" y="65955"/>
                    <a:pt x="128998" y="43666"/>
                  </a:cubicBezTo>
                  <a:cubicBezTo>
                    <a:pt x="108043" y="28489"/>
                    <a:pt x="39336" y="-15389"/>
                    <a:pt x="10571" y="5566"/>
                  </a:cubicBezTo>
                  <a:cubicBezTo>
                    <a:pt x="-28228" y="34522"/>
                    <a:pt x="51020" y="85386"/>
                    <a:pt x="67784" y="1045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0" name="Google Shape;1140;p19"/>
          <p:cNvSpPr/>
          <p:nvPr/>
        </p:nvSpPr>
        <p:spPr>
          <a:xfrm flipH="1" rot="-7147443">
            <a:off x="2389052" y="-1606"/>
            <a:ext cx="374791" cy="376243"/>
          </a:xfrm>
          <a:custGeom>
            <a:rect b="b" l="l" r="r" t="t"/>
            <a:pathLst>
              <a:path extrusionOk="0" h="626046" w="623629">
                <a:moveTo>
                  <a:pt x="309716" y="626047"/>
                </a:moveTo>
                <a:lnTo>
                  <a:pt x="307748" y="626047"/>
                </a:lnTo>
                <a:cubicBezTo>
                  <a:pt x="134875" y="623113"/>
                  <a:pt x="-2888" y="480600"/>
                  <a:pt x="46" y="307727"/>
                </a:cubicBezTo>
                <a:cubicBezTo>
                  <a:pt x="2922" y="138252"/>
                  <a:pt x="140159" y="1841"/>
                  <a:pt x="309653" y="0"/>
                </a:cubicBezTo>
                <a:lnTo>
                  <a:pt x="311558" y="0"/>
                </a:lnTo>
                <a:cubicBezTo>
                  <a:pt x="484418" y="508"/>
                  <a:pt x="624137" y="141053"/>
                  <a:pt x="623629" y="313912"/>
                </a:cubicBezTo>
                <a:cubicBezTo>
                  <a:pt x="623121" y="486772"/>
                  <a:pt x="482576" y="626491"/>
                  <a:pt x="309716" y="625983"/>
                </a:cubicBezTo>
                <a:close/>
                <a:moveTo>
                  <a:pt x="307811" y="619697"/>
                </a:moveTo>
                <a:lnTo>
                  <a:pt x="309716" y="619697"/>
                </a:lnTo>
                <a:cubicBezTo>
                  <a:pt x="479071" y="620205"/>
                  <a:pt x="616771" y="483330"/>
                  <a:pt x="617279" y="313976"/>
                </a:cubicBezTo>
                <a:cubicBezTo>
                  <a:pt x="617787" y="144621"/>
                  <a:pt x="480912" y="6921"/>
                  <a:pt x="311558" y="6413"/>
                </a:cubicBezTo>
                <a:lnTo>
                  <a:pt x="309653" y="6413"/>
                </a:lnTo>
                <a:cubicBezTo>
                  <a:pt x="140273" y="8287"/>
                  <a:pt x="4484" y="147117"/>
                  <a:pt x="6364" y="316497"/>
                </a:cubicBezTo>
                <a:cubicBezTo>
                  <a:pt x="8199" y="482511"/>
                  <a:pt x="141810" y="616928"/>
                  <a:pt x="307811" y="6197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1" name="Google Shape;1141;p19"/>
          <p:cNvSpPr/>
          <p:nvPr/>
        </p:nvSpPr>
        <p:spPr>
          <a:xfrm flipH="1" rot="-8742787">
            <a:off x="302224" y="790866"/>
            <a:ext cx="152355" cy="152355"/>
          </a:xfrm>
          <a:custGeom>
            <a:rect b="b" l="l" r="r" t="t"/>
            <a:pathLst>
              <a:path extrusionOk="0" h="326961" w="326961">
                <a:moveTo>
                  <a:pt x="231648" y="163513"/>
                </a:moveTo>
                <a:lnTo>
                  <a:pt x="326961" y="68135"/>
                </a:lnTo>
                <a:lnTo>
                  <a:pt x="258826" y="0"/>
                </a:lnTo>
                <a:lnTo>
                  <a:pt x="163513" y="95314"/>
                </a:lnTo>
                <a:lnTo>
                  <a:pt x="68135" y="0"/>
                </a:lnTo>
                <a:lnTo>
                  <a:pt x="0" y="68135"/>
                </a:lnTo>
                <a:lnTo>
                  <a:pt x="95314" y="163513"/>
                </a:lnTo>
                <a:lnTo>
                  <a:pt x="0" y="258826"/>
                </a:lnTo>
                <a:lnTo>
                  <a:pt x="68135" y="326961"/>
                </a:lnTo>
                <a:lnTo>
                  <a:pt x="163513" y="231648"/>
                </a:lnTo>
                <a:lnTo>
                  <a:pt x="258826" y="326961"/>
                </a:lnTo>
                <a:lnTo>
                  <a:pt x="326961" y="258826"/>
                </a:lnTo>
                <a:lnTo>
                  <a:pt x="231648" y="1635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2" name="Google Shape;114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66146">
            <a:off x="-2549273" y="-581305"/>
            <a:ext cx="14242544" cy="80114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3" name="Google Shape;1143;p19"/>
          <p:cNvGrpSpPr/>
          <p:nvPr/>
        </p:nvGrpSpPr>
        <p:grpSpPr>
          <a:xfrm>
            <a:off x="7777751" y="4785145"/>
            <a:ext cx="1306049" cy="494907"/>
            <a:chOff x="6324362" y="4064222"/>
            <a:chExt cx="717137" cy="271747"/>
          </a:xfrm>
        </p:grpSpPr>
        <p:sp>
          <p:nvSpPr>
            <p:cNvPr id="1144" name="Google Shape;1144;p19"/>
            <p:cNvSpPr/>
            <p:nvPr/>
          </p:nvSpPr>
          <p:spPr>
            <a:xfrm>
              <a:off x="6324362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19"/>
            <p:cNvSpPr/>
            <p:nvPr/>
          </p:nvSpPr>
          <p:spPr>
            <a:xfrm>
              <a:off x="6387989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19"/>
            <p:cNvSpPr/>
            <p:nvPr/>
          </p:nvSpPr>
          <p:spPr>
            <a:xfrm>
              <a:off x="6451616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19"/>
            <p:cNvSpPr/>
            <p:nvPr/>
          </p:nvSpPr>
          <p:spPr>
            <a:xfrm>
              <a:off x="6515243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19"/>
            <p:cNvSpPr/>
            <p:nvPr/>
          </p:nvSpPr>
          <p:spPr>
            <a:xfrm>
              <a:off x="6578870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19"/>
            <p:cNvSpPr/>
            <p:nvPr/>
          </p:nvSpPr>
          <p:spPr>
            <a:xfrm>
              <a:off x="664249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19"/>
            <p:cNvSpPr/>
            <p:nvPr/>
          </p:nvSpPr>
          <p:spPr>
            <a:xfrm>
              <a:off x="6706123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19"/>
            <p:cNvSpPr/>
            <p:nvPr/>
          </p:nvSpPr>
          <p:spPr>
            <a:xfrm>
              <a:off x="6769751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19"/>
            <p:cNvSpPr/>
            <p:nvPr/>
          </p:nvSpPr>
          <p:spPr>
            <a:xfrm>
              <a:off x="683337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19"/>
            <p:cNvSpPr/>
            <p:nvPr/>
          </p:nvSpPr>
          <p:spPr>
            <a:xfrm>
              <a:off x="6897005" y="4064222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19"/>
            <p:cNvSpPr/>
            <p:nvPr/>
          </p:nvSpPr>
          <p:spPr>
            <a:xfrm>
              <a:off x="6960632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19"/>
            <p:cNvSpPr/>
            <p:nvPr/>
          </p:nvSpPr>
          <p:spPr>
            <a:xfrm>
              <a:off x="7024258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19"/>
            <p:cNvSpPr/>
            <p:nvPr/>
          </p:nvSpPr>
          <p:spPr>
            <a:xfrm>
              <a:off x="6324362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19"/>
            <p:cNvSpPr/>
            <p:nvPr/>
          </p:nvSpPr>
          <p:spPr>
            <a:xfrm>
              <a:off x="6387989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19"/>
            <p:cNvSpPr/>
            <p:nvPr/>
          </p:nvSpPr>
          <p:spPr>
            <a:xfrm>
              <a:off x="6451616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19"/>
            <p:cNvSpPr/>
            <p:nvPr/>
          </p:nvSpPr>
          <p:spPr>
            <a:xfrm>
              <a:off x="6515243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19"/>
            <p:cNvSpPr/>
            <p:nvPr/>
          </p:nvSpPr>
          <p:spPr>
            <a:xfrm>
              <a:off x="6578870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6" y="22987"/>
                    <a:pt x="-1" y="17841"/>
                    <a:pt x="-1" y="11493"/>
                  </a:cubicBezTo>
                  <a:cubicBezTo>
                    <a:pt x="-1" y="5146"/>
                    <a:pt x="5146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19"/>
            <p:cNvSpPr/>
            <p:nvPr/>
          </p:nvSpPr>
          <p:spPr>
            <a:xfrm>
              <a:off x="664249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19"/>
            <p:cNvSpPr/>
            <p:nvPr/>
          </p:nvSpPr>
          <p:spPr>
            <a:xfrm>
              <a:off x="6706123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19"/>
            <p:cNvSpPr/>
            <p:nvPr/>
          </p:nvSpPr>
          <p:spPr>
            <a:xfrm>
              <a:off x="6769751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5" y="22987"/>
                    <a:pt x="-1" y="17841"/>
                    <a:pt x="-1" y="11493"/>
                  </a:cubicBezTo>
                  <a:cubicBezTo>
                    <a:pt x="-1" y="5146"/>
                    <a:pt x="5145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19"/>
            <p:cNvSpPr/>
            <p:nvPr/>
          </p:nvSpPr>
          <p:spPr>
            <a:xfrm>
              <a:off x="683337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19"/>
            <p:cNvSpPr/>
            <p:nvPr/>
          </p:nvSpPr>
          <p:spPr>
            <a:xfrm>
              <a:off x="6897005" y="4127849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19"/>
            <p:cNvSpPr/>
            <p:nvPr/>
          </p:nvSpPr>
          <p:spPr>
            <a:xfrm>
              <a:off x="6960632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19"/>
            <p:cNvSpPr/>
            <p:nvPr/>
          </p:nvSpPr>
          <p:spPr>
            <a:xfrm>
              <a:off x="7024258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19"/>
            <p:cNvSpPr/>
            <p:nvPr/>
          </p:nvSpPr>
          <p:spPr>
            <a:xfrm>
              <a:off x="6324362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19"/>
            <p:cNvSpPr/>
            <p:nvPr/>
          </p:nvSpPr>
          <p:spPr>
            <a:xfrm>
              <a:off x="6387989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19"/>
            <p:cNvSpPr/>
            <p:nvPr/>
          </p:nvSpPr>
          <p:spPr>
            <a:xfrm>
              <a:off x="6451616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19"/>
            <p:cNvSpPr/>
            <p:nvPr/>
          </p:nvSpPr>
          <p:spPr>
            <a:xfrm>
              <a:off x="6515243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19"/>
            <p:cNvSpPr/>
            <p:nvPr/>
          </p:nvSpPr>
          <p:spPr>
            <a:xfrm>
              <a:off x="6578870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19"/>
            <p:cNvSpPr/>
            <p:nvPr/>
          </p:nvSpPr>
          <p:spPr>
            <a:xfrm>
              <a:off x="664249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19"/>
            <p:cNvSpPr/>
            <p:nvPr/>
          </p:nvSpPr>
          <p:spPr>
            <a:xfrm>
              <a:off x="6706123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19"/>
            <p:cNvSpPr/>
            <p:nvPr/>
          </p:nvSpPr>
          <p:spPr>
            <a:xfrm>
              <a:off x="6769751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19"/>
            <p:cNvSpPr/>
            <p:nvPr/>
          </p:nvSpPr>
          <p:spPr>
            <a:xfrm>
              <a:off x="683337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19"/>
            <p:cNvSpPr/>
            <p:nvPr/>
          </p:nvSpPr>
          <p:spPr>
            <a:xfrm>
              <a:off x="6897005" y="4191476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19"/>
            <p:cNvSpPr/>
            <p:nvPr/>
          </p:nvSpPr>
          <p:spPr>
            <a:xfrm>
              <a:off x="6960632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19"/>
            <p:cNvSpPr/>
            <p:nvPr/>
          </p:nvSpPr>
          <p:spPr>
            <a:xfrm>
              <a:off x="7024258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19"/>
            <p:cNvSpPr/>
            <p:nvPr/>
          </p:nvSpPr>
          <p:spPr>
            <a:xfrm>
              <a:off x="6324362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19"/>
            <p:cNvSpPr/>
            <p:nvPr/>
          </p:nvSpPr>
          <p:spPr>
            <a:xfrm>
              <a:off x="6387989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19"/>
            <p:cNvSpPr/>
            <p:nvPr/>
          </p:nvSpPr>
          <p:spPr>
            <a:xfrm>
              <a:off x="6451616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19"/>
            <p:cNvSpPr/>
            <p:nvPr/>
          </p:nvSpPr>
          <p:spPr>
            <a:xfrm>
              <a:off x="6515243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19"/>
            <p:cNvSpPr/>
            <p:nvPr/>
          </p:nvSpPr>
          <p:spPr>
            <a:xfrm>
              <a:off x="6578870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19"/>
            <p:cNvSpPr/>
            <p:nvPr/>
          </p:nvSpPr>
          <p:spPr>
            <a:xfrm>
              <a:off x="664249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19"/>
            <p:cNvSpPr/>
            <p:nvPr/>
          </p:nvSpPr>
          <p:spPr>
            <a:xfrm>
              <a:off x="6706123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19"/>
            <p:cNvSpPr/>
            <p:nvPr/>
          </p:nvSpPr>
          <p:spPr>
            <a:xfrm>
              <a:off x="6769751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19"/>
            <p:cNvSpPr/>
            <p:nvPr/>
          </p:nvSpPr>
          <p:spPr>
            <a:xfrm>
              <a:off x="683337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19"/>
            <p:cNvSpPr/>
            <p:nvPr/>
          </p:nvSpPr>
          <p:spPr>
            <a:xfrm>
              <a:off x="6897005" y="4255103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19"/>
            <p:cNvSpPr/>
            <p:nvPr/>
          </p:nvSpPr>
          <p:spPr>
            <a:xfrm>
              <a:off x="6960632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19"/>
            <p:cNvSpPr/>
            <p:nvPr/>
          </p:nvSpPr>
          <p:spPr>
            <a:xfrm>
              <a:off x="7024258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19"/>
            <p:cNvSpPr/>
            <p:nvPr/>
          </p:nvSpPr>
          <p:spPr>
            <a:xfrm>
              <a:off x="6324362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19"/>
            <p:cNvSpPr/>
            <p:nvPr/>
          </p:nvSpPr>
          <p:spPr>
            <a:xfrm>
              <a:off x="6387989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19"/>
            <p:cNvSpPr/>
            <p:nvPr/>
          </p:nvSpPr>
          <p:spPr>
            <a:xfrm>
              <a:off x="6451616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19"/>
            <p:cNvSpPr/>
            <p:nvPr/>
          </p:nvSpPr>
          <p:spPr>
            <a:xfrm>
              <a:off x="6515243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19"/>
            <p:cNvSpPr/>
            <p:nvPr/>
          </p:nvSpPr>
          <p:spPr>
            <a:xfrm>
              <a:off x="6578870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19"/>
            <p:cNvSpPr/>
            <p:nvPr/>
          </p:nvSpPr>
          <p:spPr>
            <a:xfrm>
              <a:off x="664249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19"/>
            <p:cNvSpPr/>
            <p:nvPr/>
          </p:nvSpPr>
          <p:spPr>
            <a:xfrm>
              <a:off x="6706123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19"/>
            <p:cNvSpPr/>
            <p:nvPr/>
          </p:nvSpPr>
          <p:spPr>
            <a:xfrm>
              <a:off x="6769751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19"/>
            <p:cNvSpPr/>
            <p:nvPr/>
          </p:nvSpPr>
          <p:spPr>
            <a:xfrm>
              <a:off x="683337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19"/>
            <p:cNvSpPr/>
            <p:nvPr/>
          </p:nvSpPr>
          <p:spPr>
            <a:xfrm>
              <a:off x="6897005" y="4318730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19"/>
            <p:cNvSpPr/>
            <p:nvPr/>
          </p:nvSpPr>
          <p:spPr>
            <a:xfrm>
              <a:off x="6960632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19"/>
            <p:cNvSpPr/>
            <p:nvPr/>
          </p:nvSpPr>
          <p:spPr>
            <a:xfrm>
              <a:off x="7024258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1063303">
            <a:off x="-1247377" y="-2925566"/>
            <a:ext cx="12095978" cy="680398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 txBox="1"/>
          <p:nvPr>
            <p:ph type="title"/>
          </p:nvPr>
        </p:nvSpPr>
        <p:spPr>
          <a:xfrm>
            <a:off x="4047175" y="1835523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3"/>
          <p:cNvSpPr txBox="1"/>
          <p:nvPr>
            <p:ph hasCustomPrompt="1" idx="2" type="title"/>
          </p:nvPr>
        </p:nvSpPr>
        <p:spPr>
          <a:xfrm>
            <a:off x="4165550" y="907324"/>
            <a:ext cx="1235700" cy="928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3"/>
          <p:cNvSpPr/>
          <p:nvPr>
            <p:ph idx="3" type="pic"/>
          </p:nvPr>
        </p:nvSpPr>
        <p:spPr>
          <a:xfrm>
            <a:off x="664000" y="467400"/>
            <a:ext cx="3094200" cy="4208700"/>
          </a:xfrm>
          <a:prstGeom prst="round2SameRect">
            <a:avLst>
              <a:gd fmla="val 16667" name="adj1"/>
              <a:gd fmla="val 50000" name="adj2"/>
            </a:avLst>
          </a:prstGeom>
          <a:noFill/>
          <a:ln>
            <a:noFill/>
          </a:ln>
        </p:spPr>
      </p:sp>
      <p:grpSp>
        <p:nvGrpSpPr>
          <p:cNvPr id="83" name="Google Shape;83;p3"/>
          <p:cNvGrpSpPr/>
          <p:nvPr/>
        </p:nvGrpSpPr>
        <p:grpSpPr>
          <a:xfrm>
            <a:off x="7959858" y="122143"/>
            <a:ext cx="1306049" cy="494907"/>
            <a:chOff x="6324362" y="4064222"/>
            <a:chExt cx="717137" cy="271747"/>
          </a:xfrm>
        </p:grpSpPr>
        <p:sp>
          <p:nvSpPr>
            <p:cNvPr id="84" name="Google Shape;84;p3"/>
            <p:cNvSpPr/>
            <p:nvPr/>
          </p:nvSpPr>
          <p:spPr>
            <a:xfrm>
              <a:off x="6324362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6387989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6451616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515243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578870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64249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6706123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6769751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83337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897005" y="4064222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6960632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7024258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324362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387989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6451616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6515243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6578870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6" y="22987"/>
                    <a:pt x="-1" y="17841"/>
                    <a:pt x="-1" y="11493"/>
                  </a:cubicBezTo>
                  <a:cubicBezTo>
                    <a:pt x="-1" y="5146"/>
                    <a:pt x="5146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64249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706123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769751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5" y="22987"/>
                    <a:pt x="-1" y="17841"/>
                    <a:pt x="-1" y="11493"/>
                  </a:cubicBezTo>
                  <a:cubicBezTo>
                    <a:pt x="-1" y="5146"/>
                    <a:pt x="5145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683337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6897005" y="4127849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960632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024258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6324362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6387989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6451616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6515243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6578870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64249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6706123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769751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683337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6897005" y="4191476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6960632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7024258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324362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6387989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6451616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6515243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6578870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664249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6706123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769751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683337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6897005" y="4255103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6960632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024258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6324362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6387989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451616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515243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6578870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664249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6706123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769751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83337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897005" y="4318730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960632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024258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9844427">
            <a:off x="-3014054" y="-1330575"/>
            <a:ext cx="11426757" cy="6427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"/>
          <p:cNvSpPr txBox="1"/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4"/>
          <p:cNvSpPr txBox="1"/>
          <p:nvPr>
            <p:ph idx="1" type="body"/>
          </p:nvPr>
        </p:nvSpPr>
        <p:spPr>
          <a:xfrm>
            <a:off x="720000" y="1190800"/>
            <a:ext cx="7704000" cy="3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48" name="Google Shape;148;p4"/>
          <p:cNvGrpSpPr/>
          <p:nvPr/>
        </p:nvGrpSpPr>
        <p:grpSpPr>
          <a:xfrm flipH="1" rot="-775640">
            <a:off x="6075733" y="2701557"/>
            <a:ext cx="3901097" cy="3475662"/>
            <a:chOff x="2968371" y="2649455"/>
            <a:chExt cx="5711615" cy="5088733"/>
          </a:xfrm>
        </p:grpSpPr>
        <p:sp>
          <p:nvSpPr>
            <p:cNvPr id="149" name="Google Shape;149;p4"/>
            <p:cNvSpPr/>
            <p:nvPr/>
          </p:nvSpPr>
          <p:spPr>
            <a:xfrm>
              <a:off x="4014501" y="3737169"/>
              <a:ext cx="245221" cy="245221"/>
            </a:xfrm>
            <a:custGeom>
              <a:rect b="b" l="l" r="r" t="t"/>
              <a:pathLst>
                <a:path extrusionOk="0" h="326961" w="326961">
                  <a:moveTo>
                    <a:pt x="231648" y="163513"/>
                  </a:moveTo>
                  <a:lnTo>
                    <a:pt x="326961" y="68135"/>
                  </a:lnTo>
                  <a:lnTo>
                    <a:pt x="258826" y="0"/>
                  </a:lnTo>
                  <a:lnTo>
                    <a:pt x="163513" y="95314"/>
                  </a:lnTo>
                  <a:lnTo>
                    <a:pt x="68135" y="0"/>
                  </a:lnTo>
                  <a:lnTo>
                    <a:pt x="0" y="68135"/>
                  </a:lnTo>
                  <a:lnTo>
                    <a:pt x="95314" y="163513"/>
                  </a:lnTo>
                  <a:lnTo>
                    <a:pt x="0" y="258826"/>
                  </a:lnTo>
                  <a:lnTo>
                    <a:pt x="68135" y="326961"/>
                  </a:lnTo>
                  <a:lnTo>
                    <a:pt x="163513" y="231648"/>
                  </a:lnTo>
                  <a:lnTo>
                    <a:pt x="258826" y="326961"/>
                  </a:lnTo>
                  <a:lnTo>
                    <a:pt x="326961" y="258826"/>
                  </a:lnTo>
                  <a:lnTo>
                    <a:pt x="231648" y="1635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0" name="Google Shape;150;p4"/>
            <p:cNvGrpSpPr/>
            <p:nvPr/>
          </p:nvGrpSpPr>
          <p:grpSpPr>
            <a:xfrm rot="-1590454">
              <a:off x="3463822" y="3527778"/>
              <a:ext cx="4720714" cy="3332087"/>
              <a:chOff x="358581" y="325699"/>
              <a:chExt cx="3652158" cy="2577854"/>
            </a:xfrm>
          </p:grpSpPr>
          <p:sp>
            <p:nvSpPr>
              <p:cNvPr id="151" name="Google Shape;151;p4"/>
              <p:cNvSpPr/>
              <p:nvPr/>
            </p:nvSpPr>
            <p:spPr>
              <a:xfrm>
                <a:off x="1984274" y="2272334"/>
                <a:ext cx="64493" cy="57754"/>
              </a:xfrm>
              <a:custGeom>
                <a:rect b="b" l="l" r="r" t="t"/>
                <a:pathLst>
                  <a:path extrusionOk="0" h="77005" w="85991">
                    <a:moveTo>
                      <a:pt x="49876" y="4504"/>
                    </a:moveTo>
                    <a:cubicBezTo>
                      <a:pt x="36605" y="-1528"/>
                      <a:pt x="19460" y="-2417"/>
                      <a:pt x="8855" y="7552"/>
                    </a:cubicBezTo>
                    <a:cubicBezTo>
                      <a:pt x="60" y="16703"/>
                      <a:pt x="-2435" y="30215"/>
                      <a:pt x="2505" y="41906"/>
                    </a:cubicBezTo>
                    <a:cubicBezTo>
                      <a:pt x="7477" y="53317"/>
                      <a:pt x="16037" y="62791"/>
                      <a:pt x="26889" y="68893"/>
                    </a:cubicBezTo>
                    <a:cubicBezTo>
                      <a:pt x="43907" y="79371"/>
                      <a:pt x="76737" y="83117"/>
                      <a:pt x="84674" y="58797"/>
                    </a:cubicBezTo>
                    <a:cubicBezTo>
                      <a:pt x="91913" y="36826"/>
                      <a:pt x="67783" y="12696"/>
                      <a:pt x="49876" y="45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35765" y="1293427"/>
                <a:ext cx="2115922" cy="1531730"/>
              </a:xfrm>
              <a:custGeom>
                <a:rect b="b" l="l" r="r" t="t"/>
                <a:pathLst>
                  <a:path extrusionOk="0" h="2042306" w="2821229">
                    <a:moveTo>
                      <a:pt x="582111" y="433669"/>
                    </a:moveTo>
                    <a:cubicBezTo>
                      <a:pt x="624910" y="485104"/>
                      <a:pt x="638753" y="554319"/>
                      <a:pt x="672980" y="611914"/>
                    </a:cubicBezTo>
                    <a:cubicBezTo>
                      <a:pt x="788994" y="806668"/>
                      <a:pt x="1102303" y="820511"/>
                      <a:pt x="1196664" y="1026632"/>
                    </a:cubicBezTo>
                    <a:cubicBezTo>
                      <a:pt x="1215714" y="1068733"/>
                      <a:pt x="1223715" y="1115532"/>
                      <a:pt x="1241559" y="1158141"/>
                    </a:cubicBezTo>
                    <a:cubicBezTo>
                      <a:pt x="1259402" y="1200749"/>
                      <a:pt x="1291660" y="1242088"/>
                      <a:pt x="1336809" y="1251549"/>
                    </a:cubicBezTo>
                    <a:cubicBezTo>
                      <a:pt x="1381957" y="1261011"/>
                      <a:pt x="1436377" y="1222085"/>
                      <a:pt x="1427423" y="1176619"/>
                    </a:cubicBezTo>
                    <a:cubicBezTo>
                      <a:pt x="1419168" y="1134899"/>
                      <a:pt x="1370654" y="1117501"/>
                      <a:pt x="1337825" y="1090386"/>
                    </a:cubicBezTo>
                    <a:cubicBezTo>
                      <a:pt x="1262768" y="1028283"/>
                      <a:pt x="1268292" y="908077"/>
                      <a:pt x="1205999" y="833148"/>
                    </a:cubicBezTo>
                    <a:cubicBezTo>
                      <a:pt x="1165549" y="784443"/>
                      <a:pt x="1102621" y="761901"/>
                      <a:pt x="1043312" y="739866"/>
                    </a:cubicBezTo>
                    <a:cubicBezTo>
                      <a:pt x="984003" y="717832"/>
                      <a:pt x="921582" y="691352"/>
                      <a:pt x="886530" y="638647"/>
                    </a:cubicBezTo>
                    <a:cubicBezTo>
                      <a:pt x="851478" y="585942"/>
                      <a:pt x="860749" y="499773"/>
                      <a:pt x="919550" y="476277"/>
                    </a:cubicBezTo>
                    <a:cubicBezTo>
                      <a:pt x="969017" y="456529"/>
                      <a:pt x="1024452" y="489549"/>
                      <a:pt x="1058806" y="530252"/>
                    </a:cubicBezTo>
                    <a:cubicBezTo>
                      <a:pt x="1093159" y="570956"/>
                      <a:pt x="1117353" y="621058"/>
                      <a:pt x="1159390" y="653760"/>
                    </a:cubicBezTo>
                    <a:cubicBezTo>
                      <a:pt x="1220667" y="701448"/>
                      <a:pt x="1314330" y="707926"/>
                      <a:pt x="1355541" y="773775"/>
                    </a:cubicBezTo>
                    <a:cubicBezTo>
                      <a:pt x="1397769" y="841212"/>
                      <a:pt x="1359796" y="930493"/>
                      <a:pt x="1376306" y="1008280"/>
                    </a:cubicBezTo>
                    <a:cubicBezTo>
                      <a:pt x="1400309" y="1121311"/>
                      <a:pt x="1526547" y="1176683"/>
                      <a:pt x="1637862" y="1207289"/>
                    </a:cubicBezTo>
                    <a:cubicBezTo>
                      <a:pt x="1749178" y="1237896"/>
                      <a:pt x="1876686" y="1272186"/>
                      <a:pt x="1928184" y="1375628"/>
                    </a:cubicBezTo>
                    <a:cubicBezTo>
                      <a:pt x="1968507" y="1456654"/>
                      <a:pt x="1948758" y="1559207"/>
                      <a:pt x="1994923" y="1637121"/>
                    </a:cubicBezTo>
                    <a:cubicBezTo>
                      <a:pt x="2051120" y="1731863"/>
                      <a:pt x="2177930" y="1751421"/>
                      <a:pt x="2287912" y="1757771"/>
                    </a:cubicBezTo>
                    <a:cubicBezTo>
                      <a:pt x="2397894" y="1764121"/>
                      <a:pt x="2523433" y="1775932"/>
                      <a:pt x="2588775" y="1864641"/>
                    </a:cubicBezTo>
                    <a:cubicBezTo>
                      <a:pt x="2614619" y="1899757"/>
                      <a:pt x="2626875" y="1942873"/>
                      <a:pt x="2650243" y="1979830"/>
                    </a:cubicBezTo>
                    <a:cubicBezTo>
                      <a:pt x="2673611" y="2016788"/>
                      <a:pt x="2714061" y="2049172"/>
                      <a:pt x="2756860" y="2041045"/>
                    </a:cubicBezTo>
                    <a:cubicBezTo>
                      <a:pt x="2806834" y="2031520"/>
                      <a:pt x="2831980" y="1968591"/>
                      <a:pt x="2816867" y="1920014"/>
                    </a:cubicBezTo>
                    <a:cubicBezTo>
                      <a:pt x="2801754" y="1871436"/>
                      <a:pt x="2759145" y="1836765"/>
                      <a:pt x="2714695" y="1812381"/>
                    </a:cubicBezTo>
                    <a:cubicBezTo>
                      <a:pt x="2670245" y="1787997"/>
                      <a:pt x="2621605" y="1769836"/>
                      <a:pt x="2581345" y="1738658"/>
                    </a:cubicBezTo>
                    <a:cubicBezTo>
                      <a:pt x="2449011" y="1636041"/>
                      <a:pt x="2449774" y="1431889"/>
                      <a:pt x="2343538" y="1302413"/>
                    </a:cubicBezTo>
                    <a:cubicBezTo>
                      <a:pt x="2205108" y="1133820"/>
                      <a:pt x="1926343" y="1136868"/>
                      <a:pt x="1791913" y="965037"/>
                    </a:cubicBezTo>
                    <a:cubicBezTo>
                      <a:pt x="1690313" y="835433"/>
                      <a:pt x="1705807" y="650839"/>
                      <a:pt x="1645101" y="497931"/>
                    </a:cubicBezTo>
                    <a:cubicBezTo>
                      <a:pt x="1582744" y="340768"/>
                      <a:pt x="1441266" y="225262"/>
                      <a:pt x="1286072" y="158206"/>
                    </a:cubicBezTo>
                    <a:cubicBezTo>
                      <a:pt x="1130878" y="91150"/>
                      <a:pt x="961016" y="66639"/>
                      <a:pt x="793312" y="44858"/>
                    </a:cubicBezTo>
                    <a:cubicBezTo>
                      <a:pt x="656279" y="27078"/>
                      <a:pt x="509658" y="12283"/>
                      <a:pt x="386404" y="74703"/>
                    </a:cubicBezTo>
                    <a:cubicBezTo>
                      <a:pt x="332620" y="101945"/>
                      <a:pt x="287090" y="132489"/>
                      <a:pt x="226956" y="103596"/>
                    </a:cubicBezTo>
                    <a:cubicBezTo>
                      <a:pt x="183204" y="82577"/>
                      <a:pt x="164408" y="12346"/>
                      <a:pt x="119450" y="1615"/>
                    </a:cubicBezTo>
                    <a:cubicBezTo>
                      <a:pt x="54617" y="-13942"/>
                      <a:pt x="-2279" y="86705"/>
                      <a:pt x="70" y="140236"/>
                    </a:cubicBezTo>
                    <a:cubicBezTo>
                      <a:pt x="9595" y="362422"/>
                      <a:pt x="467367" y="295556"/>
                      <a:pt x="582111" y="4336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>
                <a:off x="1225153" y="1403782"/>
                <a:ext cx="862605" cy="547364"/>
              </a:xfrm>
              <a:custGeom>
                <a:rect b="b" l="l" r="r" t="t"/>
                <a:pathLst>
                  <a:path extrusionOk="0" h="729818" w="1150140">
                    <a:moveTo>
                      <a:pt x="1139571" y="729187"/>
                    </a:moveTo>
                    <a:cubicBezTo>
                      <a:pt x="1093089" y="730393"/>
                      <a:pt x="1045464" y="731409"/>
                      <a:pt x="1001332" y="716805"/>
                    </a:cubicBezTo>
                    <a:cubicBezTo>
                      <a:pt x="957199" y="702199"/>
                      <a:pt x="916305" y="668608"/>
                      <a:pt x="906082" y="623142"/>
                    </a:cubicBezTo>
                    <a:cubicBezTo>
                      <a:pt x="895350" y="574247"/>
                      <a:pt x="921576" y="524908"/>
                      <a:pt x="922719" y="474869"/>
                    </a:cubicBezTo>
                    <a:cubicBezTo>
                      <a:pt x="922985" y="414608"/>
                      <a:pt x="887711" y="359852"/>
                      <a:pt x="832739" y="335169"/>
                    </a:cubicBezTo>
                    <a:cubicBezTo>
                      <a:pt x="772858" y="309388"/>
                      <a:pt x="695008" y="321771"/>
                      <a:pt x="649669" y="274908"/>
                    </a:cubicBezTo>
                    <a:cubicBezTo>
                      <a:pt x="620903" y="245190"/>
                      <a:pt x="614617" y="199470"/>
                      <a:pt x="587756" y="168101"/>
                    </a:cubicBezTo>
                    <a:cubicBezTo>
                      <a:pt x="557784" y="133112"/>
                      <a:pt x="508635" y="122508"/>
                      <a:pt x="462915" y="116856"/>
                    </a:cubicBezTo>
                    <a:cubicBezTo>
                      <a:pt x="307486" y="97787"/>
                      <a:pt x="149777" y="111541"/>
                      <a:pt x="0" y="157242"/>
                    </a:cubicBezTo>
                    <a:cubicBezTo>
                      <a:pt x="203581" y="29290"/>
                      <a:pt x="452438" y="-32496"/>
                      <a:pt x="687705" y="17098"/>
                    </a:cubicBezTo>
                    <a:cubicBezTo>
                      <a:pt x="856488" y="52658"/>
                      <a:pt x="1023302" y="144098"/>
                      <a:pt x="1102423" y="297387"/>
                    </a:cubicBezTo>
                    <a:cubicBezTo>
                      <a:pt x="1171321" y="430292"/>
                      <a:pt x="1147763" y="579390"/>
                      <a:pt x="1139571" y="72918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4"/>
              <p:cNvSpPr/>
              <p:nvPr/>
            </p:nvSpPr>
            <p:spPr>
              <a:xfrm>
                <a:off x="727254" y="325699"/>
                <a:ext cx="1217084" cy="1111385"/>
              </a:xfrm>
              <a:custGeom>
                <a:rect b="b" l="l" r="r" t="t"/>
                <a:pathLst>
                  <a:path extrusionOk="0" h="1481847" w="1622778">
                    <a:moveTo>
                      <a:pt x="514323" y="464323"/>
                    </a:moveTo>
                    <a:cubicBezTo>
                      <a:pt x="535271" y="511498"/>
                      <a:pt x="560614" y="556589"/>
                      <a:pt x="590015" y="599007"/>
                    </a:cubicBezTo>
                    <a:cubicBezTo>
                      <a:pt x="622336" y="644028"/>
                      <a:pt x="659420" y="679080"/>
                      <a:pt x="686852" y="684033"/>
                    </a:cubicBezTo>
                    <a:cubicBezTo>
                      <a:pt x="714284" y="688986"/>
                      <a:pt x="729207" y="659141"/>
                      <a:pt x="717459" y="609103"/>
                    </a:cubicBezTo>
                    <a:cubicBezTo>
                      <a:pt x="705712" y="559065"/>
                      <a:pt x="673517" y="503947"/>
                      <a:pt x="657706" y="452639"/>
                    </a:cubicBezTo>
                    <a:cubicBezTo>
                      <a:pt x="639037" y="391870"/>
                      <a:pt x="648371" y="346023"/>
                      <a:pt x="676756" y="343419"/>
                    </a:cubicBezTo>
                    <a:cubicBezTo>
                      <a:pt x="705140" y="340816"/>
                      <a:pt x="749781" y="378408"/>
                      <a:pt x="786547" y="432891"/>
                    </a:cubicBezTo>
                    <a:cubicBezTo>
                      <a:pt x="822977" y="487679"/>
                      <a:pt x="849025" y="548702"/>
                      <a:pt x="863382" y="612913"/>
                    </a:cubicBezTo>
                    <a:cubicBezTo>
                      <a:pt x="870367" y="647013"/>
                      <a:pt x="871891" y="676985"/>
                      <a:pt x="877606" y="710195"/>
                    </a:cubicBezTo>
                    <a:cubicBezTo>
                      <a:pt x="883683" y="747889"/>
                      <a:pt x="896250" y="784243"/>
                      <a:pt x="914754" y="817637"/>
                    </a:cubicBezTo>
                    <a:cubicBezTo>
                      <a:pt x="987525" y="943621"/>
                      <a:pt x="1073504" y="902473"/>
                      <a:pt x="1149069" y="1001787"/>
                    </a:cubicBezTo>
                    <a:cubicBezTo>
                      <a:pt x="1190534" y="1056461"/>
                      <a:pt x="1216760" y="1137805"/>
                      <a:pt x="1258416" y="1191399"/>
                    </a:cubicBezTo>
                    <a:cubicBezTo>
                      <a:pt x="1320646" y="1271408"/>
                      <a:pt x="1363191" y="1235213"/>
                      <a:pt x="1419579" y="1251343"/>
                    </a:cubicBezTo>
                    <a:cubicBezTo>
                      <a:pt x="1506383" y="1276171"/>
                      <a:pt x="1465934" y="1387740"/>
                      <a:pt x="1622779" y="1481847"/>
                    </a:cubicBezTo>
                    <a:cubicBezTo>
                      <a:pt x="1329917" y="1411997"/>
                      <a:pt x="1209267" y="1425142"/>
                      <a:pt x="882115" y="1240547"/>
                    </a:cubicBezTo>
                    <a:cubicBezTo>
                      <a:pt x="632496" y="1099958"/>
                      <a:pt x="376274" y="894980"/>
                      <a:pt x="147039" y="453147"/>
                    </a:cubicBezTo>
                    <a:cubicBezTo>
                      <a:pt x="88936" y="341133"/>
                      <a:pt x="5814" y="169239"/>
                      <a:pt x="290" y="68782"/>
                    </a:cubicBezTo>
                    <a:cubicBezTo>
                      <a:pt x="-6060" y="-50344"/>
                      <a:pt x="93127" y="-624"/>
                      <a:pt x="173709" y="110628"/>
                    </a:cubicBezTo>
                    <a:cubicBezTo>
                      <a:pt x="216253" y="169429"/>
                      <a:pt x="261974" y="265314"/>
                      <a:pt x="305916" y="281253"/>
                    </a:cubicBezTo>
                    <a:cubicBezTo>
                      <a:pt x="329093" y="289635"/>
                      <a:pt x="345413" y="279983"/>
                      <a:pt x="364145" y="276808"/>
                    </a:cubicBezTo>
                    <a:cubicBezTo>
                      <a:pt x="382878" y="273633"/>
                      <a:pt x="407389" y="278967"/>
                      <a:pt x="433995" y="309764"/>
                    </a:cubicBezTo>
                    <a:cubicBezTo>
                      <a:pt x="464094" y="344816"/>
                      <a:pt x="485240" y="398664"/>
                      <a:pt x="506195" y="446480"/>
                    </a:cubicBezTo>
                    <a:cubicBezTo>
                      <a:pt x="508925" y="452449"/>
                      <a:pt x="511592" y="458354"/>
                      <a:pt x="514323" y="4643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358628" y="468317"/>
                <a:ext cx="3652111" cy="2435235"/>
              </a:xfrm>
              <a:custGeom>
                <a:rect b="b" l="l" r="r" t="t"/>
                <a:pathLst>
                  <a:path extrusionOk="0" h="3246980" w="4869481">
                    <a:moveTo>
                      <a:pt x="4855257" y="3197451"/>
                    </a:moveTo>
                    <a:cubicBezTo>
                      <a:pt x="4849428" y="3214653"/>
                      <a:pt x="4841916" y="3231245"/>
                      <a:pt x="4832841" y="3246981"/>
                    </a:cubicBezTo>
                    <a:cubicBezTo>
                      <a:pt x="4763182" y="2968781"/>
                      <a:pt x="4482290" y="2798728"/>
                      <a:pt x="4203493" y="2865981"/>
                    </a:cubicBezTo>
                    <a:cubicBezTo>
                      <a:pt x="4120244" y="2886110"/>
                      <a:pt x="4038393" y="2926623"/>
                      <a:pt x="3956605" y="2957484"/>
                    </a:cubicBezTo>
                    <a:cubicBezTo>
                      <a:pt x="3866371" y="2991774"/>
                      <a:pt x="3776646" y="3014634"/>
                      <a:pt x="3686857" y="2984535"/>
                    </a:cubicBezTo>
                    <a:cubicBezTo>
                      <a:pt x="3599989" y="2955706"/>
                      <a:pt x="3535854" y="2882935"/>
                      <a:pt x="3457495" y="2835564"/>
                    </a:cubicBezTo>
                    <a:cubicBezTo>
                      <a:pt x="3247945" y="2709199"/>
                      <a:pt x="3054016" y="2847629"/>
                      <a:pt x="2835195" y="2833723"/>
                    </a:cubicBezTo>
                    <a:cubicBezTo>
                      <a:pt x="2724768" y="2826738"/>
                      <a:pt x="2608563" y="2765079"/>
                      <a:pt x="2577067" y="2658907"/>
                    </a:cubicBezTo>
                    <a:cubicBezTo>
                      <a:pt x="2546587" y="2555910"/>
                      <a:pt x="2596435" y="2424910"/>
                      <a:pt x="2520489" y="2348837"/>
                    </a:cubicBezTo>
                    <a:cubicBezTo>
                      <a:pt x="2472419" y="2300640"/>
                      <a:pt x="2393806" y="2299434"/>
                      <a:pt x="2338307" y="2259937"/>
                    </a:cubicBezTo>
                    <a:cubicBezTo>
                      <a:pt x="2254868" y="2200564"/>
                      <a:pt x="2248645" y="2082137"/>
                      <a:pt x="2232199" y="1981045"/>
                    </a:cubicBezTo>
                    <a:cubicBezTo>
                      <a:pt x="2184574" y="1689770"/>
                      <a:pt x="2156951" y="1492603"/>
                      <a:pt x="1983215" y="1385034"/>
                    </a:cubicBezTo>
                    <a:cubicBezTo>
                      <a:pt x="1809479" y="1277465"/>
                      <a:pt x="1556813" y="1300833"/>
                      <a:pt x="1299828" y="1369476"/>
                    </a:cubicBezTo>
                    <a:cubicBezTo>
                      <a:pt x="1074911" y="1429547"/>
                      <a:pt x="843327" y="1493492"/>
                      <a:pt x="611488" y="1471584"/>
                    </a:cubicBezTo>
                    <a:cubicBezTo>
                      <a:pt x="210232" y="1433484"/>
                      <a:pt x="-14685" y="1062009"/>
                      <a:pt x="745" y="683168"/>
                    </a:cubicBezTo>
                    <a:lnTo>
                      <a:pt x="745" y="681771"/>
                    </a:lnTo>
                    <a:cubicBezTo>
                      <a:pt x="14906" y="350301"/>
                      <a:pt x="281352" y="-147031"/>
                      <a:pt x="683878" y="41374"/>
                    </a:cubicBezTo>
                    <a:cubicBezTo>
                      <a:pt x="856725" y="122209"/>
                      <a:pt x="937307" y="316900"/>
                      <a:pt x="1035732" y="480286"/>
                    </a:cubicBezTo>
                    <a:cubicBezTo>
                      <a:pt x="1159849" y="685803"/>
                      <a:pt x="1330454" y="859342"/>
                      <a:pt x="1533826" y="986952"/>
                    </a:cubicBezTo>
                    <a:cubicBezTo>
                      <a:pt x="1808590" y="1159037"/>
                      <a:pt x="2143426" y="1247874"/>
                      <a:pt x="2361993" y="1487205"/>
                    </a:cubicBezTo>
                    <a:cubicBezTo>
                      <a:pt x="2506201" y="1645003"/>
                      <a:pt x="2584243" y="1852457"/>
                      <a:pt x="2716005" y="2020605"/>
                    </a:cubicBezTo>
                    <a:cubicBezTo>
                      <a:pt x="2861738" y="2206216"/>
                      <a:pt x="3067732" y="2335438"/>
                      <a:pt x="3288458" y="2422052"/>
                    </a:cubicBezTo>
                    <a:lnTo>
                      <a:pt x="3288458" y="2422052"/>
                    </a:lnTo>
                    <a:cubicBezTo>
                      <a:pt x="3323554" y="2435813"/>
                      <a:pt x="3358943" y="2448513"/>
                      <a:pt x="3394630" y="2460152"/>
                    </a:cubicBezTo>
                    <a:cubicBezTo>
                      <a:pt x="3654535" y="2545179"/>
                      <a:pt x="3925236" y="2590391"/>
                      <a:pt x="4195492" y="2632301"/>
                    </a:cubicBezTo>
                    <a:cubicBezTo>
                      <a:pt x="4371069" y="2659542"/>
                      <a:pt x="4556363" y="2683101"/>
                      <a:pt x="4697142" y="2791559"/>
                    </a:cubicBezTo>
                    <a:cubicBezTo>
                      <a:pt x="4823063" y="2888587"/>
                      <a:pt x="4903644" y="3053623"/>
                      <a:pt x="4855257" y="31974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1970342" y="1666256"/>
                <a:ext cx="4763" cy="4763"/>
              </a:xfrm>
              <a:custGeom>
                <a:rect b="b" l="l" r="r" t="t"/>
                <a:pathLst>
                  <a:path extrusionOk="0" h="6350" w="635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155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4"/>
              <p:cNvSpPr/>
              <p:nvPr/>
            </p:nvSpPr>
            <p:spPr>
              <a:xfrm>
                <a:off x="358581" y="548545"/>
                <a:ext cx="1568802" cy="1034986"/>
              </a:xfrm>
              <a:custGeom>
                <a:rect b="b" l="l" r="r" t="t"/>
                <a:pathLst>
                  <a:path extrusionOk="0" h="1379981" w="2091736">
                    <a:moveTo>
                      <a:pt x="1983469" y="1278382"/>
                    </a:moveTo>
                    <a:cubicBezTo>
                      <a:pt x="2026097" y="1304531"/>
                      <a:pt x="2062933" y="1339101"/>
                      <a:pt x="2091737" y="1379982"/>
                    </a:cubicBezTo>
                    <a:cubicBezTo>
                      <a:pt x="1915397" y="1086866"/>
                      <a:pt x="1631996" y="987679"/>
                      <a:pt x="1200514" y="926909"/>
                    </a:cubicBezTo>
                    <a:cubicBezTo>
                      <a:pt x="718739" y="859092"/>
                      <a:pt x="931083" y="663004"/>
                      <a:pt x="913494" y="452692"/>
                    </a:cubicBezTo>
                    <a:cubicBezTo>
                      <a:pt x="895904" y="242380"/>
                      <a:pt x="399144" y="430339"/>
                      <a:pt x="286368" y="169037"/>
                    </a:cubicBezTo>
                    <a:cubicBezTo>
                      <a:pt x="264111" y="115500"/>
                      <a:pt x="253062" y="57969"/>
                      <a:pt x="253919" y="0"/>
                    </a:cubicBezTo>
                    <a:cubicBezTo>
                      <a:pt x="100757" y="138176"/>
                      <a:pt x="8936" y="383984"/>
                      <a:pt x="745" y="574802"/>
                    </a:cubicBezTo>
                    <a:cubicBezTo>
                      <a:pt x="745" y="575247"/>
                      <a:pt x="745" y="575755"/>
                      <a:pt x="745" y="576199"/>
                    </a:cubicBezTo>
                    <a:cubicBezTo>
                      <a:pt x="-14686" y="955040"/>
                      <a:pt x="210295" y="1326579"/>
                      <a:pt x="611488" y="1364615"/>
                    </a:cubicBezTo>
                    <a:cubicBezTo>
                      <a:pt x="843263" y="1386523"/>
                      <a:pt x="1075038" y="1322578"/>
                      <a:pt x="1299828" y="1262507"/>
                    </a:cubicBezTo>
                    <a:cubicBezTo>
                      <a:pt x="1556876" y="1193864"/>
                      <a:pt x="1809733" y="1170813"/>
                      <a:pt x="1983469" y="12783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 rot="-4351919">
                <a:off x="3128572" y="2206663"/>
                <a:ext cx="111853" cy="111853"/>
              </a:xfrm>
              <a:custGeom>
                <a:rect b="b" l="l" r="r" t="t"/>
                <a:pathLst>
                  <a:path extrusionOk="0" h="149224" w="149224">
                    <a:moveTo>
                      <a:pt x="149225" y="74612"/>
                    </a:moveTo>
                    <a:cubicBezTo>
                      <a:pt x="149225" y="115820"/>
                      <a:pt x="115820" y="149225"/>
                      <a:pt x="74612" y="149225"/>
                    </a:cubicBezTo>
                    <a:cubicBezTo>
                      <a:pt x="33405" y="149225"/>
                      <a:pt x="0" y="115820"/>
                      <a:pt x="0" y="74612"/>
                    </a:cubicBezTo>
                    <a:cubicBezTo>
                      <a:pt x="0" y="33405"/>
                      <a:pt x="33405" y="0"/>
                      <a:pt x="74612" y="0"/>
                    </a:cubicBezTo>
                    <a:cubicBezTo>
                      <a:pt x="115820" y="0"/>
                      <a:pt x="149225" y="33405"/>
                      <a:pt x="149225" y="746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1178434" y="1174537"/>
                <a:ext cx="188339" cy="188348"/>
              </a:xfrm>
              <a:custGeom>
                <a:rect b="b" l="l" r="r" t="t"/>
                <a:pathLst>
                  <a:path extrusionOk="0" h="251130" w="251118">
                    <a:moveTo>
                      <a:pt x="125792" y="251130"/>
                    </a:moveTo>
                    <a:cubicBezTo>
                      <a:pt x="118598" y="251111"/>
                      <a:pt x="111422" y="250495"/>
                      <a:pt x="104329" y="249289"/>
                    </a:cubicBezTo>
                    <a:cubicBezTo>
                      <a:pt x="35997" y="237567"/>
                      <a:pt x="-9894" y="172663"/>
                      <a:pt x="1828" y="104325"/>
                    </a:cubicBezTo>
                    <a:cubicBezTo>
                      <a:pt x="13556" y="35992"/>
                      <a:pt x="78453" y="-9899"/>
                      <a:pt x="146792" y="1829"/>
                    </a:cubicBezTo>
                    <a:cubicBezTo>
                      <a:pt x="215105" y="13545"/>
                      <a:pt x="260990" y="78417"/>
                      <a:pt x="249300" y="146736"/>
                    </a:cubicBezTo>
                    <a:lnTo>
                      <a:pt x="249300" y="146736"/>
                    </a:lnTo>
                    <a:cubicBezTo>
                      <a:pt x="238937" y="206909"/>
                      <a:pt x="186848" y="250934"/>
                      <a:pt x="125792" y="251130"/>
                    </a:cubicBezTo>
                    <a:close/>
                    <a:moveTo>
                      <a:pt x="125284" y="6274"/>
                    </a:moveTo>
                    <a:cubicBezTo>
                      <a:pt x="59422" y="6414"/>
                      <a:pt x="6146" y="59919"/>
                      <a:pt x="6285" y="125775"/>
                    </a:cubicBezTo>
                    <a:cubicBezTo>
                      <a:pt x="6419" y="191637"/>
                      <a:pt x="59924" y="244920"/>
                      <a:pt x="125786" y="244780"/>
                    </a:cubicBezTo>
                    <a:cubicBezTo>
                      <a:pt x="183787" y="244660"/>
                      <a:pt x="233285" y="202826"/>
                      <a:pt x="243077" y="145657"/>
                    </a:cubicBezTo>
                    <a:lnTo>
                      <a:pt x="243077" y="145657"/>
                    </a:lnTo>
                    <a:cubicBezTo>
                      <a:pt x="254113" y="80773"/>
                      <a:pt x="210533" y="19203"/>
                      <a:pt x="145668" y="8052"/>
                    </a:cubicBezTo>
                    <a:cubicBezTo>
                      <a:pt x="138937" y="6865"/>
                      <a:pt x="132117" y="6268"/>
                      <a:pt x="125284" y="62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2217635" y="1560926"/>
                <a:ext cx="214211" cy="310282"/>
              </a:xfrm>
              <a:custGeom>
                <a:rect b="b" l="l" r="r" t="t"/>
                <a:pathLst>
                  <a:path extrusionOk="0" h="413710" w="285615">
                    <a:moveTo>
                      <a:pt x="67784" y="104562"/>
                    </a:moveTo>
                    <a:cubicBezTo>
                      <a:pt x="99534" y="140821"/>
                      <a:pt x="104995" y="192256"/>
                      <a:pt x="120934" y="237912"/>
                    </a:cubicBezTo>
                    <a:cubicBezTo>
                      <a:pt x="141190" y="295570"/>
                      <a:pt x="179163" y="345037"/>
                      <a:pt x="216565" y="393424"/>
                    </a:cubicBezTo>
                    <a:cubicBezTo>
                      <a:pt x="221156" y="400295"/>
                      <a:pt x="227150" y="406118"/>
                      <a:pt x="234154" y="410505"/>
                    </a:cubicBezTo>
                    <a:cubicBezTo>
                      <a:pt x="257649" y="423205"/>
                      <a:pt x="286605" y="395837"/>
                      <a:pt x="285589" y="369167"/>
                    </a:cubicBezTo>
                    <a:cubicBezTo>
                      <a:pt x="284573" y="342497"/>
                      <a:pt x="264825" y="320653"/>
                      <a:pt x="244886" y="303064"/>
                    </a:cubicBezTo>
                    <a:cubicBezTo>
                      <a:pt x="224947" y="285474"/>
                      <a:pt x="202595" y="268202"/>
                      <a:pt x="193070" y="243373"/>
                    </a:cubicBezTo>
                    <a:cubicBezTo>
                      <a:pt x="180052" y="209655"/>
                      <a:pt x="194086" y="171618"/>
                      <a:pt x="189514" y="135805"/>
                    </a:cubicBezTo>
                    <a:cubicBezTo>
                      <a:pt x="184815" y="98339"/>
                      <a:pt x="159669" y="65955"/>
                      <a:pt x="128998" y="43666"/>
                    </a:cubicBezTo>
                    <a:cubicBezTo>
                      <a:pt x="108043" y="28489"/>
                      <a:pt x="39336" y="-15389"/>
                      <a:pt x="10571" y="5566"/>
                    </a:cubicBezTo>
                    <a:cubicBezTo>
                      <a:pt x="-28228" y="34522"/>
                      <a:pt x="51020" y="85386"/>
                      <a:pt x="67784" y="10456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 rot="-1680981">
                <a:off x="1675839" y="754201"/>
                <a:ext cx="183655" cy="183655"/>
              </a:xfrm>
              <a:custGeom>
                <a:rect b="b" l="l" r="r" t="t"/>
                <a:pathLst>
                  <a:path extrusionOk="0" h="244729" w="244729">
                    <a:moveTo>
                      <a:pt x="244729" y="122365"/>
                    </a:moveTo>
                    <a:cubicBezTo>
                      <a:pt x="244729" y="189945"/>
                      <a:pt x="189945" y="244729"/>
                      <a:pt x="122365" y="244729"/>
                    </a:cubicBezTo>
                    <a:cubicBezTo>
                      <a:pt x="54785" y="244729"/>
                      <a:pt x="0" y="189945"/>
                      <a:pt x="0" y="122365"/>
                    </a:cubicBezTo>
                    <a:cubicBezTo>
                      <a:pt x="0" y="54784"/>
                      <a:pt x="54785" y="0"/>
                      <a:pt x="122365" y="0"/>
                    </a:cubicBezTo>
                    <a:cubicBezTo>
                      <a:pt x="189945" y="0"/>
                      <a:pt x="244729" y="54784"/>
                      <a:pt x="244729" y="1223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2" name="Google Shape;162;p4"/>
          <p:cNvGrpSpPr/>
          <p:nvPr/>
        </p:nvGrpSpPr>
        <p:grpSpPr>
          <a:xfrm rot="5400000">
            <a:off x="8025201" y="113356"/>
            <a:ext cx="1306049" cy="494907"/>
            <a:chOff x="6324362" y="4064222"/>
            <a:chExt cx="717137" cy="271747"/>
          </a:xfrm>
        </p:grpSpPr>
        <p:sp>
          <p:nvSpPr>
            <p:cNvPr id="163" name="Google Shape;163;p4"/>
            <p:cNvSpPr/>
            <p:nvPr/>
          </p:nvSpPr>
          <p:spPr>
            <a:xfrm>
              <a:off x="6324362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6387989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6451616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6515243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6578870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664249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6706123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6769751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683337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897005" y="4064222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6960632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7024258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6324362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6387989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6451616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6515243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6578870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6" y="22987"/>
                    <a:pt x="-1" y="17841"/>
                    <a:pt x="-1" y="11493"/>
                  </a:cubicBezTo>
                  <a:cubicBezTo>
                    <a:pt x="-1" y="5146"/>
                    <a:pt x="5146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664249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6706123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769751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5" y="22987"/>
                    <a:pt x="-1" y="17841"/>
                    <a:pt x="-1" y="11493"/>
                  </a:cubicBezTo>
                  <a:cubicBezTo>
                    <a:pt x="-1" y="5146"/>
                    <a:pt x="5145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683337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6897005" y="4127849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960632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7024258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6324362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387989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6451616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6515243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578870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664249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6706123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6769751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683337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6897005" y="4191476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6960632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7024258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6324362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6387989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6451616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6515243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6578870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664249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6706123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6769751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683337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6897005" y="4255103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6960632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7024258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6324362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6387989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6451616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6515243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6578870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664249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6706123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6769751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683337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6897005" y="4318730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960632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7024258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569259">
            <a:off x="-156553" y="-1421424"/>
            <a:ext cx="11426757" cy="642755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6" name="Google Shape;226;p5"/>
          <p:cNvSpPr txBox="1"/>
          <p:nvPr>
            <p:ph idx="1" type="subTitle"/>
          </p:nvPr>
        </p:nvSpPr>
        <p:spPr>
          <a:xfrm>
            <a:off x="4923249" y="257414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7" name="Google Shape;227;p5"/>
          <p:cNvSpPr txBox="1"/>
          <p:nvPr>
            <p:ph idx="2" type="subTitle"/>
          </p:nvPr>
        </p:nvSpPr>
        <p:spPr>
          <a:xfrm>
            <a:off x="1715375" y="257414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8" name="Google Shape;228;p5"/>
          <p:cNvSpPr txBox="1"/>
          <p:nvPr>
            <p:ph idx="3" type="subTitle"/>
          </p:nvPr>
        </p:nvSpPr>
        <p:spPr>
          <a:xfrm>
            <a:off x="1715375" y="1400357"/>
            <a:ext cx="2505600" cy="9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9" name="Google Shape;229;p5"/>
          <p:cNvSpPr txBox="1"/>
          <p:nvPr>
            <p:ph idx="4" type="subTitle"/>
          </p:nvPr>
        </p:nvSpPr>
        <p:spPr>
          <a:xfrm>
            <a:off x="4923250" y="1400357"/>
            <a:ext cx="2505600" cy="9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30" name="Google Shape;230;p5"/>
          <p:cNvGrpSpPr/>
          <p:nvPr/>
        </p:nvGrpSpPr>
        <p:grpSpPr>
          <a:xfrm rot="1294159">
            <a:off x="-1209033" y="2550550"/>
            <a:ext cx="3844499" cy="3362425"/>
            <a:chOff x="1780703" y="84774"/>
            <a:chExt cx="5628594" cy="4922806"/>
          </a:xfrm>
        </p:grpSpPr>
        <p:sp>
          <p:nvSpPr>
            <p:cNvPr id="231" name="Google Shape;231;p5"/>
            <p:cNvSpPr/>
            <p:nvPr/>
          </p:nvSpPr>
          <p:spPr>
            <a:xfrm rot="-1589938">
              <a:off x="4714098" y="3317180"/>
              <a:ext cx="83354" cy="74644"/>
            </a:xfrm>
            <a:custGeom>
              <a:rect b="b" l="l" r="r" t="t"/>
              <a:pathLst>
                <a:path extrusionOk="0" h="77005" w="85991">
                  <a:moveTo>
                    <a:pt x="49876" y="4504"/>
                  </a:moveTo>
                  <a:cubicBezTo>
                    <a:pt x="36605" y="-1528"/>
                    <a:pt x="19460" y="-2417"/>
                    <a:pt x="8855" y="7552"/>
                  </a:cubicBezTo>
                  <a:cubicBezTo>
                    <a:pt x="60" y="16703"/>
                    <a:pt x="-2435" y="30215"/>
                    <a:pt x="2505" y="41906"/>
                  </a:cubicBezTo>
                  <a:cubicBezTo>
                    <a:pt x="7477" y="53317"/>
                    <a:pt x="16037" y="62791"/>
                    <a:pt x="26889" y="68893"/>
                  </a:cubicBezTo>
                  <a:cubicBezTo>
                    <a:pt x="43907" y="79371"/>
                    <a:pt x="76737" y="83117"/>
                    <a:pt x="84674" y="58797"/>
                  </a:cubicBezTo>
                  <a:cubicBezTo>
                    <a:pt x="91913" y="36826"/>
                    <a:pt x="67783" y="12696"/>
                    <a:pt x="49876" y="4504"/>
                  </a:cubicBezTo>
                  <a:close/>
                </a:path>
              </a:pathLst>
            </a:custGeom>
            <a:solidFill>
              <a:srgbClr val="F59D0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 rot="-1589938">
              <a:off x="3106610" y="2155887"/>
              <a:ext cx="2734719" cy="1979681"/>
            </a:xfrm>
            <a:custGeom>
              <a:rect b="b" l="l" r="r" t="t"/>
              <a:pathLst>
                <a:path extrusionOk="0" h="2042306" w="2821229">
                  <a:moveTo>
                    <a:pt x="582111" y="433669"/>
                  </a:moveTo>
                  <a:cubicBezTo>
                    <a:pt x="624910" y="485104"/>
                    <a:pt x="638753" y="554319"/>
                    <a:pt x="672980" y="611914"/>
                  </a:cubicBezTo>
                  <a:cubicBezTo>
                    <a:pt x="788994" y="806668"/>
                    <a:pt x="1102303" y="820511"/>
                    <a:pt x="1196664" y="1026632"/>
                  </a:cubicBezTo>
                  <a:cubicBezTo>
                    <a:pt x="1215714" y="1068733"/>
                    <a:pt x="1223715" y="1115532"/>
                    <a:pt x="1241559" y="1158141"/>
                  </a:cubicBezTo>
                  <a:cubicBezTo>
                    <a:pt x="1259402" y="1200749"/>
                    <a:pt x="1291660" y="1242088"/>
                    <a:pt x="1336809" y="1251549"/>
                  </a:cubicBezTo>
                  <a:cubicBezTo>
                    <a:pt x="1381957" y="1261011"/>
                    <a:pt x="1436377" y="1222085"/>
                    <a:pt x="1427423" y="1176619"/>
                  </a:cubicBezTo>
                  <a:cubicBezTo>
                    <a:pt x="1419168" y="1134899"/>
                    <a:pt x="1370654" y="1117501"/>
                    <a:pt x="1337825" y="1090386"/>
                  </a:cubicBezTo>
                  <a:cubicBezTo>
                    <a:pt x="1262768" y="1028283"/>
                    <a:pt x="1268292" y="908077"/>
                    <a:pt x="1205999" y="833148"/>
                  </a:cubicBezTo>
                  <a:cubicBezTo>
                    <a:pt x="1165549" y="784443"/>
                    <a:pt x="1102621" y="761901"/>
                    <a:pt x="1043312" y="739866"/>
                  </a:cubicBezTo>
                  <a:cubicBezTo>
                    <a:pt x="984003" y="717832"/>
                    <a:pt x="921582" y="691352"/>
                    <a:pt x="886530" y="638647"/>
                  </a:cubicBezTo>
                  <a:cubicBezTo>
                    <a:pt x="851478" y="585942"/>
                    <a:pt x="860749" y="499773"/>
                    <a:pt x="919550" y="476277"/>
                  </a:cubicBezTo>
                  <a:cubicBezTo>
                    <a:pt x="969017" y="456529"/>
                    <a:pt x="1024452" y="489549"/>
                    <a:pt x="1058806" y="530252"/>
                  </a:cubicBezTo>
                  <a:cubicBezTo>
                    <a:pt x="1093159" y="570956"/>
                    <a:pt x="1117353" y="621058"/>
                    <a:pt x="1159390" y="653760"/>
                  </a:cubicBezTo>
                  <a:cubicBezTo>
                    <a:pt x="1220667" y="701448"/>
                    <a:pt x="1314330" y="707926"/>
                    <a:pt x="1355541" y="773775"/>
                  </a:cubicBezTo>
                  <a:cubicBezTo>
                    <a:pt x="1397769" y="841212"/>
                    <a:pt x="1359796" y="930493"/>
                    <a:pt x="1376306" y="1008280"/>
                  </a:cubicBezTo>
                  <a:cubicBezTo>
                    <a:pt x="1400309" y="1121311"/>
                    <a:pt x="1526547" y="1176683"/>
                    <a:pt x="1637862" y="1207289"/>
                  </a:cubicBezTo>
                  <a:cubicBezTo>
                    <a:pt x="1749178" y="1237896"/>
                    <a:pt x="1876686" y="1272186"/>
                    <a:pt x="1928184" y="1375628"/>
                  </a:cubicBezTo>
                  <a:cubicBezTo>
                    <a:pt x="1968507" y="1456654"/>
                    <a:pt x="1948758" y="1559207"/>
                    <a:pt x="1994923" y="1637121"/>
                  </a:cubicBezTo>
                  <a:cubicBezTo>
                    <a:pt x="2051120" y="1731863"/>
                    <a:pt x="2177930" y="1751421"/>
                    <a:pt x="2287912" y="1757771"/>
                  </a:cubicBezTo>
                  <a:cubicBezTo>
                    <a:pt x="2397894" y="1764121"/>
                    <a:pt x="2523433" y="1775932"/>
                    <a:pt x="2588775" y="1864641"/>
                  </a:cubicBezTo>
                  <a:cubicBezTo>
                    <a:pt x="2614619" y="1899757"/>
                    <a:pt x="2626875" y="1942873"/>
                    <a:pt x="2650243" y="1979830"/>
                  </a:cubicBezTo>
                  <a:cubicBezTo>
                    <a:pt x="2673611" y="2016788"/>
                    <a:pt x="2714061" y="2049172"/>
                    <a:pt x="2756860" y="2041045"/>
                  </a:cubicBezTo>
                  <a:cubicBezTo>
                    <a:pt x="2806834" y="2031520"/>
                    <a:pt x="2831980" y="1968591"/>
                    <a:pt x="2816867" y="1920014"/>
                  </a:cubicBezTo>
                  <a:cubicBezTo>
                    <a:pt x="2801754" y="1871436"/>
                    <a:pt x="2759145" y="1836765"/>
                    <a:pt x="2714695" y="1812381"/>
                  </a:cubicBezTo>
                  <a:cubicBezTo>
                    <a:pt x="2670245" y="1787997"/>
                    <a:pt x="2621605" y="1769836"/>
                    <a:pt x="2581345" y="1738658"/>
                  </a:cubicBezTo>
                  <a:cubicBezTo>
                    <a:pt x="2449011" y="1636041"/>
                    <a:pt x="2449774" y="1431889"/>
                    <a:pt x="2343538" y="1302413"/>
                  </a:cubicBezTo>
                  <a:cubicBezTo>
                    <a:pt x="2205108" y="1133820"/>
                    <a:pt x="1926343" y="1136868"/>
                    <a:pt x="1791913" y="965037"/>
                  </a:cubicBezTo>
                  <a:cubicBezTo>
                    <a:pt x="1690313" y="835433"/>
                    <a:pt x="1705807" y="650839"/>
                    <a:pt x="1645101" y="497931"/>
                  </a:cubicBezTo>
                  <a:cubicBezTo>
                    <a:pt x="1582744" y="340768"/>
                    <a:pt x="1441266" y="225262"/>
                    <a:pt x="1286072" y="158206"/>
                  </a:cubicBezTo>
                  <a:cubicBezTo>
                    <a:pt x="1130878" y="91150"/>
                    <a:pt x="961016" y="66639"/>
                    <a:pt x="793312" y="44858"/>
                  </a:cubicBezTo>
                  <a:cubicBezTo>
                    <a:pt x="656279" y="27078"/>
                    <a:pt x="509658" y="12283"/>
                    <a:pt x="386404" y="74703"/>
                  </a:cubicBezTo>
                  <a:cubicBezTo>
                    <a:pt x="332620" y="101945"/>
                    <a:pt x="287090" y="132489"/>
                    <a:pt x="226956" y="103596"/>
                  </a:cubicBezTo>
                  <a:cubicBezTo>
                    <a:pt x="183204" y="82577"/>
                    <a:pt x="164408" y="12346"/>
                    <a:pt x="119450" y="1615"/>
                  </a:cubicBezTo>
                  <a:cubicBezTo>
                    <a:pt x="54617" y="-13942"/>
                    <a:pt x="-2279" y="86705"/>
                    <a:pt x="70" y="140236"/>
                  </a:cubicBezTo>
                  <a:cubicBezTo>
                    <a:pt x="9595" y="362422"/>
                    <a:pt x="467367" y="295556"/>
                    <a:pt x="582111" y="4336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 rot="-1589938">
              <a:off x="3421941" y="2487100"/>
              <a:ext cx="1114872" cy="707439"/>
            </a:xfrm>
            <a:custGeom>
              <a:rect b="b" l="l" r="r" t="t"/>
              <a:pathLst>
                <a:path extrusionOk="0" h="729818" w="1150140">
                  <a:moveTo>
                    <a:pt x="1139571" y="729187"/>
                  </a:moveTo>
                  <a:cubicBezTo>
                    <a:pt x="1093089" y="730393"/>
                    <a:pt x="1045464" y="731409"/>
                    <a:pt x="1001332" y="716805"/>
                  </a:cubicBezTo>
                  <a:cubicBezTo>
                    <a:pt x="957199" y="702199"/>
                    <a:pt x="916305" y="668608"/>
                    <a:pt x="906082" y="623142"/>
                  </a:cubicBezTo>
                  <a:cubicBezTo>
                    <a:pt x="895350" y="574247"/>
                    <a:pt x="921576" y="524908"/>
                    <a:pt x="922719" y="474869"/>
                  </a:cubicBezTo>
                  <a:cubicBezTo>
                    <a:pt x="922985" y="414608"/>
                    <a:pt x="887711" y="359852"/>
                    <a:pt x="832739" y="335169"/>
                  </a:cubicBezTo>
                  <a:cubicBezTo>
                    <a:pt x="772858" y="309388"/>
                    <a:pt x="695008" y="321771"/>
                    <a:pt x="649669" y="274908"/>
                  </a:cubicBezTo>
                  <a:cubicBezTo>
                    <a:pt x="620903" y="245190"/>
                    <a:pt x="614617" y="199470"/>
                    <a:pt x="587756" y="168101"/>
                  </a:cubicBezTo>
                  <a:cubicBezTo>
                    <a:pt x="557784" y="133112"/>
                    <a:pt x="508635" y="122508"/>
                    <a:pt x="462915" y="116856"/>
                  </a:cubicBezTo>
                  <a:cubicBezTo>
                    <a:pt x="307486" y="97787"/>
                    <a:pt x="149777" y="111541"/>
                    <a:pt x="0" y="157242"/>
                  </a:cubicBezTo>
                  <a:cubicBezTo>
                    <a:pt x="203581" y="29290"/>
                    <a:pt x="452438" y="-32496"/>
                    <a:pt x="687705" y="17098"/>
                  </a:cubicBezTo>
                  <a:cubicBezTo>
                    <a:pt x="856488" y="52658"/>
                    <a:pt x="1023302" y="144098"/>
                    <a:pt x="1102423" y="297387"/>
                  </a:cubicBezTo>
                  <a:cubicBezTo>
                    <a:pt x="1171321" y="430292"/>
                    <a:pt x="1147763" y="579390"/>
                    <a:pt x="1139571" y="7291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 rot="-1589938">
              <a:off x="2234918" y="972469"/>
              <a:ext cx="4720164" cy="3147415"/>
            </a:xfrm>
            <a:custGeom>
              <a:rect b="b" l="l" r="r" t="t"/>
              <a:pathLst>
                <a:path extrusionOk="0" h="3246980" w="4869481">
                  <a:moveTo>
                    <a:pt x="4855257" y="3197451"/>
                  </a:moveTo>
                  <a:cubicBezTo>
                    <a:pt x="4849428" y="3214653"/>
                    <a:pt x="4841916" y="3231245"/>
                    <a:pt x="4832841" y="3246981"/>
                  </a:cubicBezTo>
                  <a:cubicBezTo>
                    <a:pt x="4763182" y="2968781"/>
                    <a:pt x="4482290" y="2798728"/>
                    <a:pt x="4203493" y="2865981"/>
                  </a:cubicBezTo>
                  <a:cubicBezTo>
                    <a:pt x="4120244" y="2886110"/>
                    <a:pt x="4038393" y="2926623"/>
                    <a:pt x="3956605" y="2957484"/>
                  </a:cubicBezTo>
                  <a:cubicBezTo>
                    <a:pt x="3866371" y="2991774"/>
                    <a:pt x="3776646" y="3014634"/>
                    <a:pt x="3686857" y="2984535"/>
                  </a:cubicBezTo>
                  <a:cubicBezTo>
                    <a:pt x="3599989" y="2955706"/>
                    <a:pt x="3535854" y="2882935"/>
                    <a:pt x="3457495" y="2835564"/>
                  </a:cubicBezTo>
                  <a:cubicBezTo>
                    <a:pt x="3247945" y="2709199"/>
                    <a:pt x="3054016" y="2847629"/>
                    <a:pt x="2835195" y="2833723"/>
                  </a:cubicBezTo>
                  <a:cubicBezTo>
                    <a:pt x="2724768" y="2826738"/>
                    <a:pt x="2608563" y="2765079"/>
                    <a:pt x="2577067" y="2658907"/>
                  </a:cubicBezTo>
                  <a:cubicBezTo>
                    <a:pt x="2546587" y="2555910"/>
                    <a:pt x="2596435" y="2424910"/>
                    <a:pt x="2520489" y="2348837"/>
                  </a:cubicBezTo>
                  <a:cubicBezTo>
                    <a:pt x="2472419" y="2300640"/>
                    <a:pt x="2393806" y="2299434"/>
                    <a:pt x="2338307" y="2259937"/>
                  </a:cubicBezTo>
                  <a:cubicBezTo>
                    <a:pt x="2254868" y="2200564"/>
                    <a:pt x="2248645" y="2082137"/>
                    <a:pt x="2232199" y="1981045"/>
                  </a:cubicBezTo>
                  <a:cubicBezTo>
                    <a:pt x="2184574" y="1689770"/>
                    <a:pt x="2156951" y="1492603"/>
                    <a:pt x="1983215" y="1385034"/>
                  </a:cubicBezTo>
                  <a:cubicBezTo>
                    <a:pt x="1809479" y="1277465"/>
                    <a:pt x="1556813" y="1300833"/>
                    <a:pt x="1299828" y="1369476"/>
                  </a:cubicBezTo>
                  <a:cubicBezTo>
                    <a:pt x="1074911" y="1429547"/>
                    <a:pt x="843327" y="1493492"/>
                    <a:pt x="611488" y="1471584"/>
                  </a:cubicBezTo>
                  <a:cubicBezTo>
                    <a:pt x="210232" y="1433484"/>
                    <a:pt x="-14685" y="1062009"/>
                    <a:pt x="745" y="683168"/>
                  </a:cubicBezTo>
                  <a:lnTo>
                    <a:pt x="745" y="681771"/>
                  </a:lnTo>
                  <a:cubicBezTo>
                    <a:pt x="14906" y="350301"/>
                    <a:pt x="281352" y="-147031"/>
                    <a:pt x="683878" y="41374"/>
                  </a:cubicBezTo>
                  <a:cubicBezTo>
                    <a:pt x="856725" y="122209"/>
                    <a:pt x="937307" y="316900"/>
                    <a:pt x="1035732" y="480286"/>
                  </a:cubicBezTo>
                  <a:cubicBezTo>
                    <a:pt x="1159849" y="685803"/>
                    <a:pt x="1330454" y="859342"/>
                    <a:pt x="1533826" y="986952"/>
                  </a:cubicBezTo>
                  <a:cubicBezTo>
                    <a:pt x="1808590" y="1159037"/>
                    <a:pt x="2143426" y="1247874"/>
                    <a:pt x="2361993" y="1487205"/>
                  </a:cubicBezTo>
                  <a:cubicBezTo>
                    <a:pt x="2506201" y="1645003"/>
                    <a:pt x="2584243" y="1852457"/>
                    <a:pt x="2716005" y="2020605"/>
                  </a:cubicBezTo>
                  <a:cubicBezTo>
                    <a:pt x="2861738" y="2206216"/>
                    <a:pt x="3067732" y="2335438"/>
                    <a:pt x="3288458" y="2422052"/>
                  </a:cubicBezTo>
                  <a:lnTo>
                    <a:pt x="3288458" y="2422052"/>
                  </a:lnTo>
                  <a:cubicBezTo>
                    <a:pt x="3323554" y="2435813"/>
                    <a:pt x="3358943" y="2448513"/>
                    <a:pt x="3394630" y="2460152"/>
                  </a:cubicBezTo>
                  <a:cubicBezTo>
                    <a:pt x="3654535" y="2545179"/>
                    <a:pt x="3925236" y="2590391"/>
                    <a:pt x="4195492" y="2632301"/>
                  </a:cubicBezTo>
                  <a:cubicBezTo>
                    <a:pt x="4371069" y="2659542"/>
                    <a:pt x="4556363" y="2683101"/>
                    <a:pt x="4697142" y="2791559"/>
                  </a:cubicBezTo>
                  <a:cubicBezTo>
                    <a:pt x="4823063" y="2888587"/>
                    <a:pt x="4903644" y="3053623"/>
                    <a:pt x="4855257" y="31974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 rot="-1589938">
              <a:off x="4337112" y="2644986"/>
              <a:ext cx="6155" cy="6155"/>
            </a:xfrm>
            <a:custGeom>
              <a:rect b="b" l="l" r="r" t="t"/>
              <a:pathLst>
                <a:path extrusionOk="0" h="6350" w="635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155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 rot="-5942966">
              <a:off x="6012190" y="2563604"/>
              <a:ext cx="144683" cy="144683"/>
            </a:xfrm>
            <a:custGeom>
              <a:rect b="b" l="l" r="r" t="t"/>
              <a:pathLst>
                <a:path extrusionOk="0" h="149224" w="149224">
                  <a:moveTo>
                    <a:pt x="149225" y="74612"/>
                  </a:moveTo>
                  <a:cubicBezTo>
                    <a:pt x="149225" y="115820"/>
                    <a:pt x="115820" y="149225"/>
                    <a:pt x="74612" y="149225"/>
                  </a:cubicBezTo>
                  <a:cubicBezTo>
                    <a:pt x="33405" y="149225"/>
                    <a:pt x="0" y="115820"/>
                    <a:pt x="0" y="74612"/>
                  </a:cubicBezTo>
                  <a:cubicBezTo>
                    <a:pt x="0" y="33405"/>
                    <a:pt x="33405" y="0"/>
                    <a:pt x="74612" y="0"/>
                  </a:cubicBezTo>
                  <a:cubicBezTo>
                    <a:pt x="115820" y="0"/>
                    <a:pt x="149225" y="33405"/>
                    <a:pt x="149225" y="74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 rot="-1589938">
              <a:off x="4783891" y="2666609"/>
              <a:ext cx="571641" cy="570799"/>
            </a:xfrm>
            <a:custGeom>
              <a:rect b="b" l="l" r="r" t="t"/>
              <a:pathLst>
                <a:path extrusionOk="0" h="588856" w="589724">
                  <a:moveTo>
                    <a:pt x="40960" y="123972"/>
                  </a:moveTo>
                  <a:cubicBezTo>
                    <a:pt x="65408" y="151150"/>
                    <a:pt x="98872" y="168422"/>
                    <a:pt x="125034" y="193822"/>
                  </a:cubicBezTo>
                  <a:cubicBezTo>
                    <a:pt x="171643" y="239161"/>
                    <a:pt x="190820" y="304693"/>
                    <a:pt x="214887" y="365272"/>
                  </a:cubicBezTo>
                  <a:cubicBezTo>
                    <a:pt x="238953" y="425851"/>
                    <a:pt x="274767" y="488462"/>
                    <a:pt x="335918" y="510496"/>
                  </a:cubicBezTo>
                  <a:cubicBezTo>
                    <a:pt x="367668" y="521799"/>
                    <a:pt x="402212" y="520847"/>
                    <a:pt x="433962" y="531515"/>
                  </a:cubicBezTo>
                  <a:cubicBezTo>
                    <a:pt x="465712" y="542183"/>
                    <a:pt x="492064" y="563265"/>
                    <a:pt x="521655" y="578568"/>
                  </a:cubicBezTo>
                  <a:cubicBezTo>
                    <a:pt x="533193" y="585369"/>
                    <a:pt x="546363" y="588925"/>
                    <a:pt x="559755" y="588855"/>
                  </a:cubicBezTo>
                  <a:cubicBezTo>
                    <a:pt x="573027" y="587966"/>
                    <a:pt x="586489" y="579457"/>
                    <a:pt x="589346" y="566503"/>
                  </a:cubicBezTo>
                  <a:cubicBezTo>
                    <a:pt x="591181" y="554946"/>
                    <a:pt x="586248" y="543351"/>
                    <a:pt x="576646" y="536658"/>
                  </a:cubicBezTo>
                  <a:cubicBezTo>
                    <a:pt x="567001" y="530302"/>
                    <a:pt x="555685" y="526943"/>
                    <a:pt x="544134" y="527006"/>
                  </a:cubicBezTo>
                  <a:cubicBezTo>
                    <a:pt x="535924" y="527349"/>
                    <a:pt x="527713" y="526492"/>
                    <a:pt x="519750" y="524466"/>
                  </a:cubicBezTo>
                  <a:cubicBezTo>
                    <a:pt x="493588" y="515259"/>
                    <a:pt x="492128" y="477603"/>
                    <a:pt x="471871" y="458680"/>
                  </a:cubicBezTo>
                  <a:cubicBezTo>
                    <a:pt x="454536" y="442488"/>
                    <a:pt x="427993" y="443440"/>
                    <a:pt x="405006" y="437916"/>
                  </a:cubicBezTo>
                  <a:cubicBezTo>
                    <a:pt x="372957" y="430010"/>
                    <a:pt x="345894" y="408642"/>
                    <a:pt x="330774" y="379305"/>
                  </a:cubicBezTo>
                  <a:cubicBezTo>
                    <a:pt x="312423" y="342920"/>
                    <a:pt x="314899" y="299295"/>
                    <a:pt x="299342" y="261703"/>
                  </a:cubicBezTo>
                  <a:cubicBezTo>
                    <a:pt x="284705" y="226994"/>
                    <a:pt x="255939" y="200191"/>
                    <a:pt x="220284" y="188043"/>
                  </a:cubicBezTo>
                  <a:cubicBezTo>
                    <a:pt x="199012" y="180931"/>
                    <a:pt x="174818" y="178772"/>
                    <a:pt x="158435" y="163532"/>
                  </a:cubicBezTo>
                  <a:cubicBezTo>
                    <a:pt x="139830" y="146260"/>
                    <a:pt x="137480" y="118257"/>
                    <a:pt x="129924" y="94063"/>
                  </a:cubicBezTo>
                  <a:cubicBezTo>
                    <a:pt x="118094" y="57335"/>
                    <a:pt x="92421" y="26658"/>
                    <a:pt x="58359" y="8529"/>
                  </a:cubicBezTo>
                  <a:cubicBezTo>
                    <a:pt x="46548" y="2179"/>
                    <a:pt x="32578" y="-2520"/>
                    <a:pt x="19751" y="1480"/>
                  </a:cubicBezTo>
                  <a:cubicBezTo>
                    <a:pt x="-27747" y="16466"/>
                    <a:pt x="23053" y="104160"/>
                    <a:pt x="40960" y="1239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 rot="-1589938">
              <a:off x="4636264" y="2299354"/>
              <a:ext cx="276857" cy="401024"/>
            </a:xfrm>
            <a:custGeom>
              <a:rect b="b" l="l" r="r" t="t"/>
              <a:pathLst>
                <a:path extrusionOk="0" h="413710" w="285615">
                  <a:moveTo>
                    <a:pt x="67784" y="104562"/>
                  </a:moveTo>
                  <a:cubicBezTo>
                    <a:pt x="99534" y="140821"/>
                    <a:pt x="104995" y="192256"/>
                    <a:pt x="120934" y="237912"/>
                  </a:cubicBezTo>
                  <a:cubicBezTo>
                    <a:pt x="141190" y="295570"/>
                    <a:pt x="179163" y="345037"/>
                    <a:pt x="216565" y="393424"/>
                  </a:cubicBezTo>
                  <a:cubicBezTo>
                    <a:pt x="221156" y="400295"/>
                    <a:pt x="227150" y="406118"/>
                    <a:pt x="234154" y="410505"/>
                  </a:cubicBezTo>
                  <a:cubicBezTo>
                    <a:pt x="257649" y="423205"/>
                    <a:pt x="286605" y="395837"/>
                    <a:pt x="285589" y="369167"/>
                  </a:cubicBezTo>
                  <a:cubicBezTo>
                    <a:pt x="284573" y="342497"/>
                    <a:pt x="264825" y="320653"/>
                    <a:pt x="244886" y="303064"/>
                  </a:cubicBezTo>
                  <a:cubicBezTo>
                    <a:pt x="224947" y="285474"/>
                    <a:pt x="202595" y="268202"/>
                    <a:pt x="193070" y="243373"/>
                  </a:cubicBezTo>
                  <a:cubicBezTo>
                    <a:pt x="180052" y="209655"/>
                    <a:pt x="194086" y="171618"/>
                    <a:pt x="189514" y="135805"/>
                  </a:cubicBezTo>
                  <a:cubicBezTo>
                    <a:pt x="184815" y="98339"/>
                    <a:pt x="159669" y="65955"/>
                    <a:pt x="128998" y="43666"/>
                  </a:cubicBezTo>
                  <a:cubicBezTo>
                    <a:pt x="108043" y="28489"/>
                    <a:pt x="39336" y="-15389"/>
                    <a:pt x="10571" y="5566"/>
                  </a:cubicBezTo>
                  <a:cubicBezTo>
                    <a:pt x="-28228" y="34522"/>
                    <a:pt x="51020" y="85386"/>
                    <a:pt x="67784" y="1045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 rot="-1589938">
              <a:off x="6499219" y="2702354"/>
              <a:ext cx="504273" cy="409388"/>
            </a:xfrm>
            <a:custGeom>
              <a:rect b="b" l="l" r="r" t="t"/>
              <a:pathLst>
                <a:path extrusionOk="0" h="422339" w="520225">
                  <a:moveTo>
                    <a:pt x="478049" y="333283"/>
                  </a:moveTo>
                  <a:cubicBezTo>
                    <a:pt x="449918" y="315058"/>
                    <a:pt x="416010" y="307121"/>
                    <a:pt x="388133" y="288833"/>
                  </a:cubicBezTo>
                  <a:cubicBezTo>
                    <a:pt x="326538" y="247939"/>
                    <a:pt x="303487" y="162658"/>
                    <a:pt x="238146" y="128178"/>
                  </a:cubicBezTo>
                  <a:cubicBezTo>
                    <a:pt x="208174" y="112366"/>
                    <a:pt x="171471" y="108747"/>
                    <a:pt x="146325" y="86077"/>
                  </a:cubicBezTo>
                  <a:cubicBezTo>
                    <a:pt x="117877" y="60677"/>
                    <a:pt x="107527" y="13623"/>
                    <a:pt x="71014" y="2130"/>
                  </a:cubicBezTo>
                  <a:cubicBezTo>
                    <a:pt x="44852" y="-6189"/>
                    <a:pt x="14562" y="10830"/>
                    <a:pt x="4403" y="36293"/>
                  </a:cubicBezTo>
                  <a:cubicBezTo>
                    <a:pt x="-5757" y="61757"/>
                    <a:pt x="2434" y="92427"/>
                    <a:pt x="21103" y="112493"/>
                  </a:cubicBezTo>
                  <a:cubicBezTo>
                    <a:pt x="40693" y="132165"/>
                    <a:pt x="67020" y="143672"/>
                    <a:pt x="94763" y="144688"/>
                  </a:cubicBezTo>
                  <a:cubicBezTo>
                    <a:pt x="125434" y="146592"/>
                    <a:pt x="160740" y="140052"/>
                    <a:pt x="183218" y="160944"/>
                  </a:cubicBezTo>
                  <a:cubicBezTo>
                    <a:pt x="198459" y="175041"/>
                    <a:pt x="202840" y="198218"/>
                    <a:pt x="218461" y="211744"/>
                  </a:cubicBezTo>
                  <a:cubicBezTo>
                    <a:pt x="239797" y="230286"/>
                    <a:pt x="273769" y="224888"/>
                    <a:pt x="297265" y="240573"/>
                  </a:cubicBezTo>
                  <a:cubicBezTo>
                    <a:pt x="328189" y="261273"/>
                    <a:pt x="330666" y="311375"/>
                    <a:pt x="364067" y="327885"/>
                  </a:cubicBezTo>
                  <a:cubicBezTo>
                    <a:pt x="379497" y="335569"/>
                    <a:pt x="397722" y="333727"/>
                    <a:pt x="414867" y="333917"/>
                  </a:cubicBezTo>
                  <a:cubicBezTo>
                    <a:pt x="432012" y="334108"/>
                    <a:pt x="451506" y="337601"/>
                    <a:pt x="461349" y="351825"/>
                  </a:cubicBezTo>
                  <a:cubicBezTo>
                    <a:pt x="467699" y="361350"/>
                    <a:pt x="468778" y="373542"/>
                    <a:pt x="470112" y="385098"/>
                  </a:cubicBezTo>
                  <a:cubicBezTo>
                    <a:pt x="472715" y="407514"/>
                    <a:pt x="501862" y="441614"/>
                    <a:pt x="517355" y="408657"/>
                  </a:cubicBezTo>
                  <a:cubicBezTo>
                    <a:pt x="529992" y="381733"/>
                    <a:pt x="497988" y="346236"/>
                    <a:pt x="478049" y="3332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 rot="-1589938">
              <a:off x="3732051" y="1820401"/>
              <a:ext cx="243418" cy="243429"/>
            </a:xfrm>
            <a:custGeom>
              <a:rect b="b" l="l" r="r" t="t"/>
              <a:pathLst>
                <a:path extrusionOk="0" h="251130" w="251118">
                  <a:moveTo>
                    <a:pt x="125792" y="251130"/>
                  </a:moveTo>
                  <a:cubicBezTo>
                    <a:pt x="118598" y="251111"/>
                    <a:pt x="111422" y="250495"/>
                    <a:pt x="104329" y="249289"/>
                  </a:cubicBezTo>
                  <a:cubicBezTo>
                    <a:pt x="35997" y="237567"/>
                    <a:pt x="-9894" y="172663"/>
                    <a:pt x="1828" y="104325"/>
                  </a:cubicBezTo>
                  <a:cubicBezTo>
                    <a:pt x="13556" y="35992"/>
                    <a:pt x="78453" y="-9899"/>
                    <a:pt x="146792" y="1829"/>
                  </a:cubicBezTo>
                  <a:cubicBezTo>
                    <a:pt x="215105" y="13545"/>
                    <a:pt x="260990" y="78417"/>
                    <a:pt x="249300" y="146736"/>
                  </a:cubicBezTo>
                  <a:lnTo>
                    <a:pt x="249300" y="146736"/>
                  </a:lnTo>
                  <a:cubicBezTo>
                    <a:pt x="238937" y="206909"/>
                    <a:pt x="186848" y="250934"/>
                    <a:pt x="125792" y="251130"/>
                  </a:cubicBezTo>
                  <a:close/>
                  <a:moveTo>
                    <a:pt x="125284" y="6274"/>
                  </a:moveTo>
                  <a:cubicBezTo>
                    <a:pt x="59422" y="6414"/>
                    <a:pt x="6146" y="59919"/>
                    <a:pt x="6285" y="125775"/>
                  </a:cubicBezTo>
                  <a:cubicBezTo>
                    <a:pt x="6419" y="191637"/>
                    <a:pt x="59924" y="244920"/>
                    <a:pt x="125786" y="244780"/>
                  </a:cubicBezTo>
                  <a:cubicBezTo>
                    <a:pt x="183787" y="244660"/>
                    <a:pt x="233285" y="202826"/>
                    <a:pt x="243077" y="145657"/>
                  </a:cubicBezTo>
                  <a:lnTo>
                    <a:pt x="243077" y="145657"/>
                  </a:lnTo>
                  <a:cubicBezTo>
                    <a:pt x="254113" y="80773"/>
                    <a:pt x="210533" y="19203"/>
                    <a:pt x="145668" y="8052"/>
                  </a:cubicBezTo>
                  <a:cubicBezTo>
                    <a:pt x="138937" y="6865"/>
                    <a:pt x="132117" y="6268"/>
                    <a:pt x="125284" y="6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5"/>
          <p:cNvGrpSpPr/>
          <p:nvPr/>
        </p:nvGrpSpPr>
        <p:grpSpPr>
          <a:xfrm rot="5400000">
            <a:off x="8025201" y="113356"/>
            <a:ext cx="1306049" cy="494907"/>
            <a:chOff x="6324362" y="4064222"/>
            <a:chExt cx="717137" cy="271747"/>
          </a:xfrm>
        </p:grpSpPr>
        <p:sp>
          <p:nvSpPr>
            <p:cNvPr id="242" name="Google Shape;242;p5"/>
            <p:cNvSpPr/>
            <p:nvPr/>
          </p:nvSpPr>
          <p:spPr>
            <a:xfrm>
              <a:off x="6324362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6387989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6451616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6515243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6578870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664249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6706123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769751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83337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897005" y="4064222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60632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024258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6324362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6387989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6451616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6515243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6578870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6" y="22987"/>
                    <a:pt x="-1" y="17841"/>
                    <a:pt x="-1" y="11493"/>
                  </a:cubicBezTo>
                  <a:cubicBezTo>
                    <a:pt x="-1" y="5146"/>
                    <a:pt x="5146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64249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6706123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6769751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5" y="22987"/>
                    <a:pt x="-1" y="17841"/>
                    <a:pt x="-1" y="11493"/>
                  </a:cubicBezTo>
                  <a:cubicBezTo>
                    <a:pt x="-1" y="5146"/>
                    <a:pt x="5145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683337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897005" y="4127849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6960632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024258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6324362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387989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6451616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6515243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6578870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664249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6706123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6769751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683337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6897005" y="4191476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6960632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7024258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6324362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6387989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6451616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6515243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6578870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664249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6706123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6769751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83337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6897005" y="4255103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6960632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7024258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6324362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6387989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6451616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6515243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6578870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64249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706123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769751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83337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897005" y="4318730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960632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7024258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04" name="Google Shape;304;p6"/>
          <p:cNvGrpSpPr/>
          <p:nvPr/>
        </p:nvGrpSpPr>
        <p:grpSpPr>
          <a:xfrm>
            <a:off x="7939383" y="4505281"/>
            <a:ext cx="1306049" cy="494907"/>
            <a:chOff x="6324362" y="4064222"/>
            <a:chExt cx="717137" cy="271747"/>
          </a:xfrm>
        </p:grpSpPr>
        <p:sp>
          <p:nvSpPr>
            <p:cNvPr id="305" name="Google Shape;305;p6"/>
            <p:cNvSpPr/>
            <p:nvPr/>
          </p:nvSpPr>
          <p:spPr>
            <a:xfrm>
              <a:off x="6324362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387989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6451616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6515243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6578870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64249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6706123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6769751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683337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6897005" y="4064222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6960632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7024258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6324362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6387989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6451616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6515243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6578870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6" y="22987"/>
                    <a:pt x="-1" y="17841"/>
                    <a:pt x="-1" y="11493"/>
                  </a:cubicBezTo>
                  <a:cubicBezTo>
                    <a:pt x="-1" y="5146"/>
                    <a:pt x="5146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664249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6706123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6769751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5" y="22987"/>
                    <a:pt x="-1" y="17841"/>
                    <a:pt x="-1" y="11493"/>
                  </a:cubicBezTo>
                  <a:cubicBezTo>
                    <a:pt x="-1" y="5146"/>
                    <a:pt x="5145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683337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6897005" y="4127849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6960632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7024258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6324362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6387989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451616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6515243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578870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664249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6706123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6769751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683337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6897005" y="4191476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6960632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7024258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324362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387989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6451616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515243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578870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64249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6706123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6769751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683337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897005" y="4255103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6960632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7024258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324362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387989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6451616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515243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578870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664249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6706123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6769751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683337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6897005" y="4318730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6960632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7024258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6"/>
          <p:cNvGrpSpPr/>
          <p:nvPr/>
        </p:nvGrpSpPr>
        <p:grpSpPr>
          <a:xfrm rot="-1271506">
            <a:off x="6865842" y="-913540"/>
            <a:ext cx="2489262" cy="2265989"/>
            <a:chOff x="4636165" y="185877"/>
            <a:chExt cx="2489197" cy="2265930"/>
          </a:xfrm>
        </p:grpSpPr>
        <p:sp>
          <p:nvSpPr>
            <p:cNvPr id="366" name="Google Shape;366;p6"/>
            <p:cNvSpPr/>
            <p:nvPr/>
          </p:nvSpPr>
          <p:spPr>
            <a:xfrm>
              <a:off x="6157949" y="1898984"/>
              <a:ext cx="64493" cy="57754"/>
            </a:xfrm>
            <a:custGeom>
              <a:rect b="b" l="l" r="r" t="t"/>
              <a:pathLst>
                <a:path extrusionOk="0" h="77005" w="85991">
                  <a:moveTo>
                    <a:pt x="49876" y="4504"/>
                  </a:moveTo>
                  <a:cubicBezTo>
                    <a:pt x="36605" y="-1528"/>
                    <a:pt x="19460" y="-2417"/>
                    <a:pt x="8855" y="7552"/>
                  </a:cubicBezTo>
                  <a:cubicBezTo>
                    <a:pt x="60" y="16703"/>
                    <a:pt x="-2435" y="30215"/>
                    <a:pt x="2505" y="41906"/>
                  </a:cubicBezTo>
                  <a:cubicBezTo>
                    <a:pt x="7477" y="53317"/>
                    <a:pt x="16037" y="62791"/>
                    <a:pt x="26889" y="68893"/>
                  </a:cubicBezTo>
                  <a:cubicBezTo>
                    <a:pt x="43907" y="79371"/>
                    <a:pt x="76737" y="83117"/>
                    <a:pt x="84674" y="58797"/>
                  </a:cubicBezTo>
                  <a:cubicBezTo>
                    <a:pt x="91913" y="36826"/>
                    <a:pt x="67783" y="12696"/>
                    <a:pt x="49876" y="4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09441" y="920077"/>
              <a:ext cx="2115922" cy="1531730"/>
            </a:xfrm>
            <a:custGeom>
              <a:rect b="b" l="l" r="r" t="t"/>
              <a:pathLst>
                <a:path extrusionOk="0" h="2042306" w="2821229">
                  <a:moveTo>
                    <a:pt x="582111" y="433669"/>
                  </a:moveTo>
                  <a:cubicBezTo>
                    <a:pt x="624910" y="485104"/>
                    <a:pt x="638753" y="554319"/>
                    <a:pt x="672980" y="611914"/>
                  </a:cubicBezTo>
                  <a:cubicBezTo>
                    <a:pt x="788994" y="806668"/>
                    <a:pt x="1102303" y="820511"/>
                    <a:pt x="1196664" y="1026632"/>
                  </a:cubicBezTo>
                  <a:cubicBezTo>
                    <a:pt x="1215714" y="1068733"/>
                    <a:pt x="1223715" y="1115532"/>
                    <a:pt x="1241559" y="1158141"/>
                  </a:cubicBezTo>
                  <a:cubicBezTo>
                    <a:pt x="1259402" y="1200749"/>
                    <a:pt x="1291660" y="1242088"/>
                    <a:pt x="1336809" y="1251549"/>
                  </a:cubicBezTo>
                  <a:cubicBezTo>
                    <a:pt x="1381957" y="1261011"/>
                    <a:pt x="1436377" y="1222085"/>
                    <a:pt x="1427423" y="1176619"/>
                  </a:cubicBezTo>
                  <a:cubicBezTo>
                    <a:pt x="1419168" y="1134899"/>
                    <a:pt x="1370654" y="1117501"/>
                    <a:pt x="1337825" y="1090386"/>
                  </a:cubicBezTo>
                  <a:cubicBezTo>
                    <a:pt x="1262768" y="1028283"/>
                    <a:pt x="1268292" y="908077"/>
                    <a:pt x="1205999" y="833148"/>
                  </a:cubicBezTo>
                  <a:cubicBezTo>
                    <a:pt x="1165549" y="784443"/>
                    <a:pt x="1102621" y="761901"/>
                    <a:pt x="1043312" y="739866"/>
                  </a:cubicBezTo>
                  <a:cubicBezTo>
                    <a:pt x="984003" y="717832"/>
                    <a:pt x="921582" y="691352"/>
                    <a:pt x="886530" y="638647"/>
                  </a:cubicBezTo>
                  <a:cubicBezTo>
                    <a:pt x="851478" y="585942"/>
                    <a:pt x="860749" y="499773"/>
                    <a:pt x="919550" y="476277"/>
                  </a:cubicBezTo>
                  <a:cubicBezTo>
                    <a:pt x="969017" y="456529"/>
                    <a:pt x="1024452" y="489549"/>
                    <a:pt x="1058806" y="530252"/>
                  </a:cubicBezTo>
                  <a:cubicBezTo>
                    <a:pt x="1093159" y="570956"/>
                    <a:pt x="1117353" y="621058"/>
                    <a:pt x="1159390" y="653760"/>
                  </a:cubicBezTo>
                  <a:cubicBezTo>
                    <a:pt x="1220667" y="701448"/>
                    <a:pt x="1314330" y="707926"/>
                    <a:pt x="1355541" y="773775"/>
                  </a:cubicBezTo>
                  <a:cubicBezTo>
                    <a:pt x="1397769" y="841212"/>
                    <a:pt x="1359796" y="930493"/>
                    <a:pt x="1376306" y="1008280"/>
                  </a:cubicBezTo>
                  <a:cubicBezTo>
                    <a:pt x="1400309" y="1121311"/>
                    <a:pt x="1526547" y="1176683"/>
                    <a:pt x="1637862" y="1207289"/>
                  </a:cubicBezTo>
                  <a:cubicBezTo>
                    <a:pt x="1749178" y="1237896"/>
                    <a:pt x="1876686" y="1272186"/>
                    <a:pt x="1928184" y="1375628"/>
                  </a:cubicBezTo>
                  <a:cubicBezTo>
                    <a:pt x="1968507" y="1456654"/>
                    <a:pt x="1948758" y="1559207"/>
                    <a:pt x="1994923" y="1637121"/>
                  </a:cubicBezTo>
                  <a:cubicBezTo>
                    <a:pt x="2051120" y="1731863"/>
                    <a:pt x="2177930" y="1751421"/>
                    <a:pt x="2287912" y="1757771"/>
                  </a:cubicBezTo>
                  <a:cubicBezTo>
                    <a:pt x="2397894" y="1764121"/>
                    <a:pt x="2523433" y="1775932"/>
                    <a:pt x="2588775" y="1864641"/>
                  </a:cubicBezTo>
                  <a:cubicBezTo>
                    <a:pt x="2614619" y="1899757"/>
                    <a:pt x="2626875" y="1942873"/>
                    <a:pt x="2650243" y="1979830"/>
                  </a:cubicBezTo>
                  <a:cubicBezTo>
                    <a:pt x="2673611" y="2016788"/>
                    <a:pt x="2714061" y="2049172"/>
                    <a:pt x="2756860" y="2041045"/>
                  </a:cubicBezTo>
                  <a:cubicBezTo>
                    <a:pt x="2806834" y="2031520"/>
                    <a:pt x="2831980" y="1968591"/>
                    <a:pt x="2816867" y="1920014"/>
                  </a:cubicBezTo>
                  <a:cubicBezTo>
                    <a:pt x="2801754" y="1871436"/>
                    <a:pt x="2759145" y="1836765"/>
                    <a:pt x="2714695" y="1812381"/>
                  </a:cubicBezTo>
                  <a:cubicBezTo>
                    <a:pt x="2670245" y="1787997"/>
                    <a:pt x="2621605" y="1769836"/>
                    <a:pt x="2581345" y="1738658"/>
                  </a:cubicBezTo>
                  <a:cubicBezTo>
                    <a:pt x="2449011" y="1636041"/>
                    <a:pt x="2449774" y="1431889"/>
                    <a:pt x="2343538" y="1302413"/>
                  </a:cubicBezTo>
                  <a:cubicBezTo>
                    <a:pt x="2205108" y="1133820"/>
                    <a:pt x="1926343" y="1136868"/>
                    <a:pt x="1791913" y="965037"/>
                  </a:cubicBezTo>
                  <a:cubicBezTo>
                    <a:pt x="1690313" y="835433"/>
                    <a:pt x="1705807" y="650839"/>
                    <a:pt x="1645101" y="497931"/>
                  </a:cubicBezTo>
                  <a:cubicBezTo>
                    <a:pt x="1582744" y="340768"/>
                    <a:pt x="1441266" y="225262"/>
                    <a:pt x="1286072" y="158206"/>
                  </a:cubicBezTo>
                  <a:cubicBezTo>
                    <a:pt x="1130878" y="91150"/>
                    <a:pt x="961016" y="66639"/>
                    <a:pt x="793312" y="44858"/>
                  </a:cubicBezTo>
                  <a:cubicBezTo>
                    <a:pt x="656279" y="27078"/>
                    <a:pt x="509658" y="12283"/>
                    <a:pt x="386404" y="74703"/>
                  </a:cubicBezTo>
                  <a:cubicBezTo>
                    <a:pt x="332620" y="101945"/>
                    <a:pt x="287090" y="132489"/>
                    <a:pt x="226956" y="103596"/>
                  </a:cubicBezTo>
                  <a:cubicBezTo>
                    <a:pt x="183204" y="82577"/>
                    <a:pt x="164408" y="12346"/>
                    <a:pt x="119450" y="1615"/>
                  </a:cubicBezTo>
                  <a:cubicBezTo>
                    <a:pt x="54617" y="-13942"/>
                    <a:pt x="-2279" y="86705"/>
                    <a:pt x="70" y="140236"/>
                  </a:cubicBezTo>
                  <a:cubicBezTo>
                    <a:pt x="9595" y="362422"/>
                    <a:pt x="467367" y="295556"/>
                    <a:pt x="582111" y="433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5398828" y="1030432"/>
              <a:ext cx="862605" cy="547364"/>
            </a:xfrm>
            <a:custGeom>
              <a:rect b="b" l="l" r="r" t="t"/>
              <a:pathLst>
                <a:path extrusionOk="0" h="729818" w="1150140">
                  <a:moveTo>
                    <a:pt x="1139571" y="729187"/>
                  </a:moveTo>
                  <a:cubicBezTo>
                    <a:pt x="1093089" y="730393"/>
                    <a:pt x="1045464" y="731409"/>
                    <a:pt x="1001332" y="716805"/>
                  </a:cubicBezTo>
                  <a:cubicBezTo>
                    <a:pt x="957199" y="702199"/>
                    <a:pt x="916305" y="668608"/>
                    <a:pt x="906082" y="623142"/>
                  </a:cubicBezTo>
                  <a:cubicBezTo>
                    <a:pt x="895350" y="574247"/>
                    <a:pt x="921576" y="524908"/>
                    <a:pt x="922719" y="474869"/>
                  </a:cubicBezTo>
                  <a:cubicBezTo>
                    <a:pt x="922985" y="414608"/>
                    <a:pt x="887711" y="359852"/>
                    <a:pt x="832739" y="335169"/>
                  </a:cubicBezTo>
                  <a:cubicBezTo>
                    <a:pt x="772858" y="309388"/>
                    <a:pt x="695008" y="321771"/>
                    <a:pt x="649669" y="274908"/>
                  </a:cubicBezTo>
                  <a:cubicBezTo>
                    <a:pt x="620903" y="245190"/>
                    <a:pt x="614617" y="199470"/>
                    <a:pt x="587756" y="168101"/>
                  </a:cubicBezTo>
                  <a:cubicBezTo>
                    <a:pt x="557784" y="133112"/>
                    <a:pt x="508635" y="122508"/>
                    <a:pt x="462915" y="116856"/>
                  </a:cubicBezTo>
                  <a:cubicBezTo>
                    <a:pt x="307486" y="97787"/>
                    <a:pt x="149777" y="111541"/>
                    <a:pt x="0" y="157242"/>
                  </a:cubicBezTo>
                  <a:cubicBezTo>
                    <a:pt x="203581" y="29290"/>
                    <a:pt x="452438" y="-32496"/>
                    <a:pt x="687705" y="17098"/>
                  </a:cubicBezTo>
                  <a:cubicBezTo>
                    <a:pt x="856488" y="52658"/>
                    <a:pt x="1023302" y="144098"/>
                    <a:pt x="1102423" y="297387"/>
                  </a:cubicBezTo>
                  <a:cubicBezTo>
                    <a:pt x="1171321" y="430292"/>
                    <a:pt x="1147763" y="579390"/>
                    <a:pt x="1139571" y="7291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4636165" y="185877"/>
              <a:ext cx="1568802" cy="1034986"/>
            </a:xfrm>
            <a:custGeom>
              <a:rect b="b" l="l" r="r" t="t"/>
              <a:pathLst>
                <a:path extrusionOk="0" h="1379981" w="2091736">
                  <a:moveTo>
                    <a:pt x="1983469" y="1278382"/>
                  </a:moveTo>
                  <a:cubicBezTo>
                    <a:pt x="2026097" y="1304531"/>
                    <a:pt x="2062933" y="1339101"/>
                    <a:pt x="2091737" y="1379982"/>
                  </a:cubicBezTo>
                  <a:cubicBezTo>
                    <a:pt x="1915397" y="1086866"/>
                    <a:pt x="1631996" y="987679"/>
                    <a:pt x="1200514" y="926909"/>
                  </a:cubicBezTo>
                  <a:cubicBezTo>
                    <a:pt x="718739" y="859092"/>
                    <a:pt x="931083" y="663004"/>
                    <a:pt x="913494" y="452692"/>
                  </a:cubicBezTo>
                  <a:cubicBezTo>
                    <a:pt x="895904" y="242380"/>
                    <a:pt x="399144" y="430339"/>
                    <a:pt x="286368" y="169037"/>
                  </a:cubicBezTo>
                  <a:cubicBezTo>
                    <a:pt x="264111" y="115500"/>
                    <a:pt x="253062" y="57969"/>
                    <a:pt x="253919" y="0"/>
                  </a:cubicBezTo>
                  <a:cubicBezTo>
                    <a:pt x="100757" y="138176"/>
                    <a:pt x="8936" y="383984"/>
                    <a:pt x="745" y="574802"/>
                  </a:cubicBezTo>
                  <a:cubicBezTo>
                    <a:pt x="745" y="575247"/>
                    <a:pt x="745" y="575755"/>
                    <a:pt x="745" y="576199"/>
                  </a:cubicBezTo>
                  <a:cubicBezTo>
                    <a:pt x="-14686" y="955040"/>
                    <a:pt x="210295" y="1326579"/>
                    <a:pt x="611488" y="1364615"/>
                  </a:cubicBezTo>
                  <a:cubicBezTo>
                    <a:pt x="843263" y="1386523"/>
                    <a:pt x="1075038" y="1322578"/>
                    <a:pt x="1299828" y="1262507"/>
                  </a:cubicBezTo>
                  <a:cubicBezTo>
                    <a:pt x="1556876" y="1193864"/>
                    <a:pt x="1809733" y="1170813"/>
                    <a:pt x="1983469" y="12783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6"/>
          <p:cNvSpPr/>
          <p:nvPr/>
        </p:nvSpPr>
        <p:spPr>
          <a:xfrm>
            <a:off x="8929495" y="1038111"/>
            <a:ext cx="245221" cy="245221"/>
          </a:xfrm>
          <a:custGeom>
            <a:rect b="b" l="l" r="r" t="t"/>
            <a:pathLst>
              <a:path extrusionOk="0" h="326961" w="326961">
                <a:moveTo>
                  <a:pt x="231648" y="163513"/>
                </a:moveTo>
                <a:lnTo>
                  <a:pt x="326961" y="68135"/>
                </a:lnTo>
                <a:lnTo>
                  <a:pt x="258826" y="0"/>
                </a:lnTo>
                <a:lnTo>
                  <a:pt x="163513" y="95314"/>
                </a:lnTo>
                <a:lnTo>
                  <a:pt x="68135" y="0"/>
                </a:lnTo>
                <a:lnTo>
                  <a:pt x="0" y="68135"/>
                </a:lnTo>
                <a:lnTo>
                  <a:pt x="95314" y="163513"/>
                </a:lnTo>
                <a:lnTo>
                  <a:pt x="0" y="258826"/>
                </a:lnTo>
                <a:lnTo>
                  <a:pt x="68135" y="326961"/>
                </a:lnTo>
                <a:lnTo>
                  <a:pt x="163513" y="231648"/>
                </a:lnTo>
                <a:lnTo>
                  <a:pt x="258826" y="326961"/>
                </a:lnTo>
                <a:lnTo>
                  <a:pt x="326961" y="258826"/>
                </a:lnTo>
                <a:lnTo>
                  <a:pt x="231648" y="1635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52028" y="293100"/>
            <a:ext cx="11426755" cy="64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4291504">
            <a:off x="-4780579" y="-732398"/>
            <a:ext cx="11042310" cy="621129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7"/>
          <p:cNvSpPr txBox="1"/>
          <p:nvPr>
            <p:ph type="title"/>
          </p:nvPr>
        </p:nvSpPr>
        <p:spPr>
          <a:xfrm>
            <a:off x="811975" y="746100"/>
            <a:ext cx="3657600" cy="10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5" name="Google Shape;375;p7"/>
          <p:cNvSpPr txBox="1"/>
          <p:nvPr>
            <p:ph idx="1" type="subTitle"/>
          </p:nvPr>
        </p:nvSpPr>
        <p:spPr>
          <a:xfrm>
            <a:off x="811975" y="1973400"/>
            <a:ext cx="3657600" cy="24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76" name="Google Shape;376;p7"/>
          <p:cNvSpPr/>
          <p:nvPr>
            <p:ph idx="2" type="pic"/>
          </p:nvPr>
        </p:nvSpPr>
        <p:spPr>
          <a:xfrm>
            <a:off x="4885475" y="746100"/>
            <a:ext cx="3657600" cy="3651300"/>
          </a:xfrm>
          <a:prstGeom prst="round2SameRect">
            <a:avLst>
              <a:gd fmla="val 50000" name="adj1"/>
              <a:gd fmla="val 12216" name="adj2"/>
            </a:avLst>
          </a:prstGeom>
          <a:noFill/>
          <a:ln>
            <a:noFill/>
          </a:ln>
        </p:spPr>
      </p:sp>
      <p:grpSp>
        <p:nvGrpSpPr>
          <p:cNvPr id="377" name="Google Shape;377;p7"/>
          <p:cNvGrpSpPr/>
          <p:nvPr/>
        </p:nvGrpSpPr>
        <p:grpSpPr>
          <a:xfrm>
            <a:off x="8025201" y="113356"/>
            <a:ext cx="1306049" cy="494907"/>
            <a:chOff x="6324362" y="4064222"/>
            <a:chExt cx="717137" cy="271747"/>
          </a:xfrm>
        </p:grpSpPr>
        <p:sp>
          <p:nvSpPr>
            <p:cNvPr id="378" name="Google Shape;378;p7"/>
            <p:cNvSpPr/>
            <p:nvPr/>
          </p:nvSpPr>
          <p:spPr>
            <a:xfrm>
              <a:off x="6324362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6387989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6451616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6515243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6578870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664249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6706123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6769751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683337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6897005" y="4064222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6960632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7024258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6324362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6387989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6451616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6515243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6578870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6" y="22987"/>
                    <a:pt x="-1" y="17841"/>
                    <a:pt x="-1" y="11493"/>
                  </a:cubicBezTo>
                  <a:cubicBezTo>
                    <a:pt x="-1" y="5146"/>
                    <a:pt x="5146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664249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6706123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6769751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5" y="22987"/>
                    <a:pt x="-1" y="17841"/>
                    <a:pt x="-1" y="11493"/>
                  </a:cubicBezTo>
                  <a:cubicBezTo>
                    <a:pt x="-1" y="5146"/>
                    <a:pt x="5145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683337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6897005" y="4127849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6960632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7024258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6324362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6387989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6451616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6515243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6578870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664249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6706123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6769751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683337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6897005" y="4191476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6960632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7024258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6324362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6387989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451616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515243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78870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64249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706123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769751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683337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897005" y="4255103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6960632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024258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6324362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6387989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6451616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6515243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6578870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664249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6706123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6769751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683337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6897005" y="4318730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6960632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7024258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20517">
            <a:off x="-1142766" y="-2427839"/>
            <a:ext cx="12116328" cy="681542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41" name="Google Shape;441;p8"/>
          <p:cNvGrpSpPr/>
          <p:nvPr/>
        </p:nvGrpSpPr>
        <p:grpSpPr>
          <a:xfrm>
            <a:off x="-1722204" y="2017737"/>
            <a:ext cx="5834012" cy="5324046"/>
            <a:chOff x="2968371" y="2646112"/>
            <a:chExt cx="5834012" cy="5324046"/>
          </a:xfrm>
        </p:grpSpPr>
        <p:sp>
          <p:nvSpPr>
            <p:cNvPr id="442" name="Google Shape;442;p8"/>
            <p:cNvSpPr/>
            <p:nvPr/>
          </p:nvSpPr>
          <p:spPr>
            <a:xfrm>
              <a:off x="3007094" y="5869894"/>
              <a:ext cx="245221" cy="245221"/>
            </a:xfrm>
            <a:custGeom>
              <a:rect b="b" l="l" r="r" t="t"/>
              <a:pathLst>
                <a:path extrusionOk="0" h="326961" w="326961">
                  <a:moveTo>
                    <a:pt x="231648" y="163513"/>
                  </a:moveTo>
                  <a:lnTo>
                    <a:pt x="326961" y="68135"/>
                  </a:lnTo>
                  <a:lnTo>
                    <a:pt x="258826" y="0"/>
                  </a:lnTo>
                  <a:lnTo>
                    <a:pt x="163513" y="95314"/>
                  </a:lnTo>
                  <a:lnTo>
                    <a:pt x="68135" y="0"/>
                  </a:lnTo>
                  <a:lnTo>
                    <a:pt x="0" y="68135"/>
                  </a:lnTo>
                  <a:lnTo>
                    <a:pt x="95314" y="163513"/>
                  </a:lnTo>
                  <a:lnTo>
                    <a:pt x="0" y="258826"/>
                  </a:lnTo>
                  <a:lnTo>
                    <a:pt x="68135" y="326961"/>
                  </a:lnTo>
                  <a:lnTo>
                    <a:pt x="163513" y="231648"/>
                  </a:lnTo>
                  <a:lnTo>
                    <a:pt x="258826" y="326961"/>
                  </a:lnTo>
                  <a:lnTo>
                    <a:pt x="326961" y="258826"/>
                  </a:lnTo>
                  <a:lnTo>
                    <a:pt x="231648" y="1635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3" name="Google Shape;443;p8"/>
            <p:cNvGrpSpPr/>
            <p:nvPr/>
          </p:nvGrpSpPr>
          <p:grpSpPr>
            <a:xfrm>
              <a:off x="2968371" y="2646112"/>
              <a:ext cx="5834012" cy="5324046"/>
              <a:chOff x="2968371" y="2646112"/>
              <a:chExt cx="5834012" cy="5324046"/>
            </a:xfrm>
          </p:grpSpPr>
          <p:sp>
            <p:nvSpPr>
              <p:cNvPr id="444" name="Google Shape;444;p8"/>
              <p:cNvSpPr/>
              <p:nvPr/>
            </p:nvSpPr>
            <p:spPr>
              <a:xfrm>
                <a:off x="5126831" y="3596319"/>
                <a:ext cx="245221" cy="245221"/>
              </a:xfrm>
              <a:custGeom>
                <a:rect b="b" l="l" r="r" t="t"/>
                <a:pathLst>
                  <a:path extrusionOk="0" h="326961" w="326961">
                    <a:moveTo>
                      <a:pt x="231648" y="163513"/>
                    </a:moveTo>
                    <a:lnTo>
                      <a:pt x="326961" y="68135"/>
                    </a:lnTo>
                    <a:lnTo>
                      <a:pt x="258826" y="0"/>
                    </a:lnTo>
                    <a:lnTo>
                      <a:pt x="163513" y="95314"/>
                    </a:lnTo>
                    <a:lnTo>
                      <a:pt x="68135" y="0"/>
                    </a:lnTo>
                    <a:lnTo>
                      <a:pt x="0" y="68135"/>
                    </a:lnTo>
                    <a:lnTo>
                      <a:pt x="95314" y="163513"/>
                    </a:lnTo>
                    <a:lnTo>
                      <a:pt x="0" y="258826"/>
                    </a:lnTo>
                    <a:lnTo>
                      <a:pt x="68135" y="326961"/>
                    </a:lnTo>
                    <a:lnTo>
                      <a:pt x="163513" y="231648"/>
                    </a:lnTo>
                    <a:lnTo>
                      <a:pt x="258826" y="326961"/>
                    </a:lnTo>
                    <a:lnTo>
                      <a:pt x="326961" y="258826"/>
                    </a:lnTo>
                    <a:lnTo>
                      <a:pt x="231648" y="16351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8"/>
              <p:cNvSpPr/>
              <p:nvPr/>
            </p:nvSpPr>
            <p:spPr>
              <a:xfrm rot="-1586297">
                <a:off x="3092625" y="5246346"/>
                <a:ext cx="315153" cy="316374"/>
              </a:xfrm>
              <a:custGeom>
                <a:rect b="b" l="l" r="r" t="t"/>
                <a:pathLst>
                  <a:path extrusionOk="0" h="626046" w="623629">
                    <a:moveTo>
                      <a:pt x="309716" y="626047"/>
                    </a:moveTo>
                    <a:lnTo>
                      <a:pt x="307748" y="626047"/>
                    </a:lnTo>
                    <a:cubicBezTo>
                      <a:pt x="134875" y="623113"/>
                      <a:pt x="-2888" y="480600"/>
                      <a:pt x="46" y="307727"/>
                    </a:cubicBezTo>
                    <a:cubicBezTo>
                      <a:pt x="2922" y="138252"/>
                      <a:pt x="140159" y="1841"/>
                      <a:pt x="309653" y="0"/>
                    </a:cubicBezTo>
                    <a:lnTo>
                      <a:pt x="311558" y="0"/>
                    </a:lnTo>
                    <a:cubicBezTo>
                      <a:pt x="484418" y="508"/>
                      <a:pt x="624137" y="141053"/>
                      <a:pt x="623629" y="313912"/>
                    </a:cubicBezTo>
                    <a:cubicBezTo>
                      <a:pt x="623121" y="486772"/>
                      <a:pt x="482576" y="626491"/>
                      <a:pt x="309716" y="625983"/>
                    </a:cubicBezTo>
                    <a:close/>
                    <a:moveTo>
                      <a:pt x="307811" y="619697"/>
                    </a:moveTo>
                    <a:lnTo>
                      <a:pt x="309716" y="619697"/>
                    </a:lnTo>
                    <a:cubicBezTo>
                      <a:pt x="479071" y="620205"/>
                      <a:pt x="616771" y="483330"/>
                      <a:pt x="617279" y="313976"/>
                    </a:cubicBezTo>
                    <a:cubicBezTo>
                      <a:pt x="617787" y="144621"/>
                      <a:pt x="480912" y="6921"/>
                      <a:pt x="311558" y="6413"/>
                    </a:cubicBezTo>
                    <a:lnTo>
                      <a:pt x="309653" y="6413"/>
                    </a:lnTo>
                    <a:cubicBezTo>
                      <a:pt x="140273" y="8287"/>
                      <a:pt x="4484" y="147117"/>
                      <a:pt x="6364" y="316497"/>
                    </a:cubicBezTo>
                    <a:cubicBezTo>
                      <a:pt x="8199" y="482511"/>
                      <a:pt x="141810" y="616928"/>
                      <a:pt x="307811" y="61976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46" name="Google Shape;446;p8"/>
              <p:cNvGrpSpPr/>
              <p:nvPr/>
            </p:nvGrpSpPr>
            <p:grpSpPr>
              <a:xfrm rot="-1590454">
                <a:off x="3521275" y="3512481"/>
                <a:ext cx="4728204" cy="3591308"/>
                <a:chOff x="358581" y="325699"/>
                <a:chExt cx="3657953" cy="2778398"/>
              </a:xfrm>
            </p:grpSpPr>
            <p:sp>
              <p:nvSpPr>
                <p:cNvPr id="447" name="Google Shape;447;p8"/>
                <p:cNvSpPr/>
                <p:nvPr/>
              </p:nvSpPr>
              <p:spPr>
                <a:xfrm>
                  <a:off x="1984274" y="2272334"/>
                  <a:ext cx="64493" cy="57754"/>
                </a:xfrm>
                <a:custGeom>
                  <a:rect b="b" l="l" r="r" t="t"/>
                  <a:pathLst>
                    <a:path extrusionOk="0" h="77005" w="85991">
                      <a:moveTo>
                        <a:pt x="49876" y="4504"/>
                      </a:moveTo>
                      <a:cubicBezTo>
                        <a:pt x="36605" y="-1528"/>
                        <a:pt x="19460" y="-2417"/>
                        <a:pt x="8855" y="7552"/>
                      </a:cubicBezTo>
                      <a:cubicBezTo>
                        <a:pt x="60" y="16703"/>
                        <a:pt x="-2435" y="30215"/>
                        <a:pt x="2505" y="41906"/>
                      </a:cubicBezTo>
                      <a:cubicBezTo>
                        <a:pt x="7477" y="53317"/>
                        <a:pt x="16037" y="62791"/>
                        <a:pt x="26889" y="68893"/>
                      </a:cubicBezTo>
                      <a:cubicBezTo>
                        <a:pt x="43907" y="79371"/>
                        <a:pt x="76737" y="83117"/>
                        <a:pt x="84674" y="58797"/>
                      </a:cubicBezTo>
                      <a:cubicBezTo>
                        <a:pt x="91913" y="36826"/>
                        <a:pt x="67783" y="12696"/>
                        <a:pt x="49876" y="4504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8" name="Google Shape;448;p8"/>
                <p:cNvSpPr/>
                <p:nvPr/>
              </p:nvSpPr>
              <p:spPr>
                <a:xfrm>
                  <a:off x="835765" y="1293427"/>
                  <a:ext cx="2115922" cy="1531730"/>
                </a:xfrm>
                <a:custGeom>
                  <a:rect b="b" l="l" r="r" t="t"/>
                  <a:pathLst>
                    <a:path extrusionOk="0" h="2042306" w="2821229">
                      <a:moveTo>
                        <a:pt x="582111" y="433669"/>
                      </a:moveTo>
                      <a:cubicBezTo>
                        <a:pt x="624910" y="485104"/>
                        <a:pt x="638753" y="554319"/>
                        <a:pt x="672980" y="611914"/>
                      </a:cubicBezTo>
                      <a:cubicBezTo>
                        <a:pt x="788994" y="806668"/>
                        <a:pt x="1102303" y="820511"/>
                        <a:pt x="1196664" y="1026632"/>
                      </a:cubicBezTo>
                      <a:cubicBezTo>
                        <a:pt x="1215714" y="1068733"/>
                        <a:pt x="1223715" y="1115532"/>
                        <a:pt x="1241559" y="1158141"/>
                      </a:cubicBezTo>
                      <a:cubicBezTo>
                        <a:pt x="1259402" y="1200749"/>
                        <a:pt x="1291660" y="1242088"/>
                        <a:pt x="1336809" y="1251549"/>
                      </a:cubicBezTo>
                      <a:cubicBezTo>
                        <a:pt x="1381957" y="1261011"/>
                        <a:pt x="1436377" y="1222085"/>
                        <a:pt x="1427423" y="1176619"/>
                      </a:cubicBezTo>
                      <a:cubicBezTo>
                        <a:pt x="1419168" y="1134899"/>
                        <a:pt x="1370654" y="1117501"/>
                        <a:pt x="1337825" y="1090386"/>
                      </a:cubicBezTo>
                      <a:cubicBezTo>
                        <a:pt x="1262768" y="1028283"/>
                        <a:pt x="1268292" y="908077"/>
                        <a:pt x="1205999" y="833148"/>
                      </a:cubicBezTo>
                      <a:cubicBezTo>
                        <a:pt x="1165549" y="784443"/>
                        <a:pt x="1102621" y="761901"/>
                        <a:pt x="1043312" y="739866"/>
                      </a:cubicBezTo>
                      <a:cubicBezTo>
                        <a:pt x="984003" y="717832"/>
                        <a:pt x="921582" y="691352"/>
                        <a:pt x="886530" y="638647"/>
                      </a:cubicBezTo>
                      <a:cubicBezTo>
                        <a:pt x="851478" y="585942"/>
                        <a:pt x="860749" y="499773"/>
                        <a:pt x="919550" y="476277"/>
                      </a:cubicBezTo>
                      <a:cubicBezTo>
                        <a:pt x="969017" y="456529"/>
                        <a:pt x="1024452" y="489549"/>
                        <a:pt x="1058806" y="530252"/>
                      </a:cubicBezTo>
                      <a:cubicBezTo>
                        <a:pt x="1093159" y="570956"/>
                        <a:pt x="1117353" y="621058"/>
                        <a:pt x="1159390" y="653760"/>
                      </a:cubicBezTo>
                      <a:cubicBezTo>
                        <a:pt x="1220667" y="701448"/>
                        <a:pt x="1314330" y="707926"/>
                        <a:pt x="1355541" y="773775"/>
                      </a:cubicBezTo>
                      <a:cubicBezTo>
                        <a:pt x="1397769" y="841212"/>
                        <a:pt x="1359796" y="930493"/>
                        <a:pt x="1376306" y="1008280"/>
                      </a:cubicBezTo>
                      <a:cubicBezTo>
                        <a:pt x="1400309" y="1121311"/>
                        <a:pt x="1526547" y="1176683"/>
                        <a:pt x="1637862" y="1207289"/>
                      </a:cubicBezTo>
                      <a:cubicBezTo>
                        <a:pt x="1749178" y="1237896"/>
                        <a:pt x="1876686" y="1272186"/>
                        <a:pt x="1928184" y="1375628"/>
                      </a:cubicBezTo>
                      <a:cubicBezTo>
                        <a:pt x="1968507" y="1456654"/>
                        <a:pt x="1948758" y="1559207"/>
                        <a:pt x="1994923" y="1637121"/>
                      </a:cubicBezTo>
                      <a:cubicBezTo>
                        <a:pt x="2051120" y="1731863"/>
                        <a:pt x="2177930" y="1751421"/>
                        <a:pt x="2287912" y="1757771"/>
                      </a:cubicBezTo>
                      <a:cubicBezTo>
                        <a:pt x="2397894" y="1764121"/>
                        <a:pt x="2523433" y="1775932"/>
                        <a:pt x="2588775" y="1864641"/>
                      </a:cubicBezTo>
                      <a:cubicBezTo>
                        <a:pt x="2614619" y="1899757"/>
                        <a:pt x="2626875" y="1942873"/>
                        <a:pt x="2650243" y="1979830"/>
                      </a:cubicBezTo>
                      <a:cubicBezTo>
                        <a:pt x="2673611" y="2016788"/>
                        <a:pt x="2714061" y="2049172"/>
                        <a:pt x="2756860" y="2041045"/>
                      </a:cubicBezTo>
                      <a:cubicBezTo>
                        <a:pt x="2806834" y="2031520"/>
                        <a:pt x="2831980" y="1968591"/>
                        <a:pt x="2816867" y="1920014"/>
                      </a:cubicBezTo>
                      <a:cubicBezTo>
                        <a:pt x="2801754" y="1871436"/>
                        <a:pt x="2759145" y="1836765"/>
                        <a:pt x="2714695" y="1812381"/>
                      </a:cubicBezTo>
                      <a:cubicBezTo>
                        <a:pt x="2670245" y="1787997"/>
                        <a:pt x="2621605" y="1769836"/>
                        <a:pt x="2581345" y="1738658"/>
                      </a:cubicBezTo>
                      <a:cubicBezTo>
                        <a:pt x="2449011" y="1636041"/>
                        <a:pt x="2449774" y="1431889"/>
                        <a:pt x="2343538" y="1302413"/>
                      </a:cubicBezTo>
                      <a:cubicBezTo>
                        <a:pt x="2205108" y="1133820"/>
                        <a:pt x="1926343" y="1136868"/>
                        <a:pt x="1791913" y="965037"/>
                      </a:cubicBezTo>
                      <a:cubicBezTo>
                        <a:pt x="1690313" y="835433"/>
                        <a:pt x="1705807" y="650839"/>
                        <a:pt x="1645101" y="497931"/>
                      </a:cubicBezTo>
                      <a:cubicBezTo>
                        <a:pt x="1582744" y="340768"/>
                        <a:pt x="1441266" y="225262"/>
                        <a:pt x="1286072" y="158206"/>
                      </a:cubicBezTo>
                      <a:cubicBezTo>
                        <a:pt x="1130878" y="91150"/>
                        <a:pt x="961016" y="66639"/>
                        <a:pt x="793312" y="44858"/>
                      </a:cubicBezTo>
                      <a:cubicBezTo>
                        <a:pt x="656279" y="27078"/>
                        <a:pt x="509658" y="12283"/>
                        <a:pt x="386404" y="74703"/>
                      </a:cubicBezTo>
                      <a:cubicBezTo>
                        <a:pt x="332620" y="101945"/>
                        <a:pt x="287090" y="132489"/>
                        <a:pt x="226956" y="103596"/>
                      </a:cubicBezTo>
                      <a:cubicBezTo>
                        <a:pt x="183204" y="82577"/>
                        <a:pt x="164408" y="12346"/>
                        <a:pt x="119450" y="1615"/>
                      </a:cubicBezTo>
                      <a:cubicBezTo>
                        <a:pt x="54617" y="-13942"/>
                        <a:pt x="-2279" y="86705"/>
                        <a:pt x="70" y="140236"/>
                      </a:cubicBezTo>
                      <a:cubicBezTo>
                        <a:pt x="9595" y="362422"/>
                        <a:pt x="467367" y="295556"/>
                        <a:pt x="582111" y="43366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9" name="Google Shape;449;p8"/>
                <p:cNvSpPr/>
                <p:nvPr/>
              </p:nvSpPr>
              <p:spPr>
                <a:xfrm>
                  <a:off x="1225153" y="1403782"/>
                  <a:ext cx="862605" cy="547364"/>
                </a:xfrm>
                <a:custGeom>
                  <a:rect b="b" l="l" r="r" t="t"/>
                  <a:pathLst>
                    <a:path extrusionOk="0" h="729818" w="1150140">
                      <a:moveTo>
                        <a:pt x="1139571" y="729187"/>
                      </a:moveTo>
                      <a:cubicBezTo>
                        <a:pt x="1093089" y="730393"/>
                        <a:pt x="1045464" y="731409"/>
                        <a:pt x="1001332" y="716805"/>
                      </a:cubicBezTo>
                      <a:cubicBezTo>
                        <a:pt x="957199" y="702199"/>
                        <a:pt x="916305" y="668608"/>
                        <a:pt x="906082" y="623142"/>
                      </a:cubicBezTo>
                      <a:cubicBezTo>
                        <a:pt x="895350" y="574247"/>
                        <a:pt x="921576" y="524908"/>
                        <a:pt x="922719" y="474869"/>
                      </a:cubicBezTo>
                      <a:cubicBezTo>
                        <a:pt x="922985" y="414608"/>
                        <a:pt x="887711" y="359852"/>
                        <a:pt x="832739" y="335169"/>
                      </a:cubicBezTo>
                      <a:cubicBezTo>
                        <a:pt x="772858" y="309388"/>
                        <a:pt x="695008" y="321771"/>
                        <a:pt x="649669" y="274908"/>
                      </a:cubicBezTo>
                      <a:cubicBezTo>
                        <a:pt x="620903" y="245190"/>
                        <a:pt x="614617" y="199470"/>
                        <a:pt x="587756" y="168101"/>
                      </a:cubicBezTo>
                      <a:cubicBezTo>
                        <a:pt x="557784" y="133112"/>
                        <a:pt x="508635" y="122508"/>
                        <a:pt x="462915" y="116856"/>
                      </a:cubicBezTo>
                      <a:cubicBezTo>
                        <a:pt x="307486" y="97787"/>
                        <a:pt x="149777" y="111541"/>
                        <a:pt x="0" y="157242"/>
                      </a:cubicBezTo>
                      <a:cubicBezTo>
                        <a:pt x="203581" y="29290"/>
                        <a:pt x="452438" y="-32496"/>
                        <a:pt x="687705" y="17098"/>
                      </a:cubicBezTo>
                      <a:cubicBezTo>
                        <a:pt x="856488" y="52658"/>
                        <a:pt x="1023302" y="144098"/>
                        <a:pt x="1102423" y="297387"/>
                      </a:cubicBezTo>
                      <a:cubicBezTo>
                        <a:pt x="1171321" y="430292"/>
                        <a:pt x="1147763" y="579390"/>
                        <a:pt x="1139571" y="72918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0" name="Google Shape;450;p8"/>
                <p:cNvSpPr/>
                <p:nvPr/>
              </p:nvSpPr>
              <p:spPr>
                <a:xfrm>
                  <a:off x="727254" y="325699"/>
                  <a:ext cx="1217084" cy="1111385"/>
                </a:xfrm>
                <a:custGeom>
                  <a:rect b="b" l="l" r="r" t="t"/>
                  <a:pathLst>
                    <a:path extrusionOk="0" h="1481847" w="1622778">
                      <a:moveTo>
                        <a:pt x="514323" y="464323"/>
                      </a:moveTo>
                      <a:cubicBezTo>
                        <a:pt x="535271" y="511498"/>
                        <a:pt x="560614" y="556589"/>
                        <a:pt x="590015" y="599007"/>
                      </a:cubicBezTo>
                      <a:cubicBezTo>
                        <a:pt x="622336" y="644028"/>
                        <a:pt x="659420" y="679080"/>
                        <a:pt x="686852" y="684033"/>
                      </a:cubicBezTo>
                      <a:cubicBezTo>
                        <a:pt x="714284" y="688986"/>
                        <a:pt x="729207" y="659141"/>
                        <a:pt x="717459" y="609103"/>
                      </a:cubicBezTo>
                      <a:cubicBezTo>
                        <a:pt x="705712" y="559065"/>
                        <a:pt x="673517" y="503947"/>
                        <a:pt x="657706" y="452639"/>
                      </a:cubicBezTo>
                      <a:cubicBezTo>
                        <a:pt x="639037" y="391870"/>
                        <a:pt x="648371" y="346023"/>
                        <a:pt x="676756" y="343419"/>
                      </a:cubicBezTo>
                      <a:cubicBezTo>
                        <a:pt x="705140" y="340816"/>
                        <a:pt x="749781" y="378408"/>
                        <a:pt x="786547" y="432891"/>
                      </a:cubicBezTo>
                      <a:cubicBezTo>
                        <a:pt x="822977" y="487679"/>
                        <a:pt x="849025" y="548702"/>
                        <a:pt x="863382" y="612913"/>
                      </a:cubicBezTo>
                      <a:cubicBezTo>
                        <a:pt x="870367" y="647013"/>
                        <a:pt x="871891" y="676985"/>
                        <a:pt x="877606" y="710195"/>
                      </a:cubicBezTo>
                      <a:cubicBezTo>
                        <a:pt x="883683" y="747889"/>
                        <a:pt x="896250" y="784243"/>
                        <a:pt x="914754" y="817637"/>
                      </a:cubicBezTo>
                      <a:cubicBezTo>
                        <a:pt x="987525" y="943621"/>
                        <a:pt x="1073504" y="902473"/>
                        <a:pt x="1149069" y="1001787"/>
                      </a:cubicBezTo>
                      <a:cubicBezTo>
                        <a:pt x="1190534" y="1056461"/>
                        <a:pt x="1216760" y="1137805"/>
                        <a:pt x="1258416" y="1191399"/>
                      </a:cubicBezTo>
                      <a:cubicBezTo>
                        <a:pt x="1320646" y="1271408"/>
                        <a:pt x="1363191" y="1235213"/>
                        <a:pt x="1419579" y="1251343"/>
                      </a:cubicBezTo>
                      <a:cubicBezTo>
                        <a:pt x="1506383" y="1276171"/>
                        <a:pt x="1465934" y="1387740"/>
                        <a:pt x="1622779" y="1481847"/>
                      </a:cubicBezTo>
                      <a:cubicBezTo>
                        <a:pt x="1329917" y="1411997"/>
                        <a:pt x="1209267" y="1425142"/>
                        <a:pt x="882115" y="1240547"/>
                      </a:cubicBezTo>
                      <a:cubicBezTo>
                        <a:pt x="632496" y="1099958"/>
                        <a:pt x="376274" y="894980"/>
                        <a:pt x="147039" y="453147"/>
                      </a:cubicBezTo>
                      <a:cubicBezTo>
                        <a:pt x="88936" y="341133"/>
                        <a:pt x="5814" y="169239"/>
                        <a:pt x="290" y="68782"/>
                      </a:cubicBezTo>
                      <a:cubicBezTo>
                        <a:pt x="-6060" y="-50344"/>
                        <a:pt x="93127" y="-624"/>
                        <a:pt x="173709" y="110628"/>
                      </a:cubicBezTo>
                      <a:cubicBezTo>
                        <a:pt x="216253" y="169429"/>
                        <a:pt x="261974" y="265314"/>
                        <a:pt x="305916" y="281253"/>
                      </a:cubicBezTo>
                      <a:cubicBezTo>
                        <a:pt x="329093" y="289635"/>
                        <a:pt x="345413" y="279983"/>
                        <a:pt x="364145" y="276808"/>
                      </a:cubicBezTo>
                      <a:cubicBezTo>
                        <a:pt x="382878" y="273633"/>
                        <a:pt x="407389" y="278967"/>
                        <a:pt x="433995" y="309764"/>
                      </a:cubicBezTo>
                      <a:cubicBezTo>
                        <a:pt x="464094" y="344816"/>
                        <a:pt x="485240" y="398664"/>
                        <a:pt x="506195" y="446480"/>
                      </a:cubicBezTo>
                      <a:cubicBezTo>
                        <a:pt x="508925" y="452449"/>
                        <a:pt x="511592" y="458354"/>
                        <a:pt x="514323" y="46432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1" name="Google Shape;451;p8"/>
                <p:cNvSpPr/>
                <p:nvPr/>
              </p:nvSpPr>
              <p:spPr>
                <a:xfrm>
                  <a:off x="358628" y="468317"/>
                  <a:ext cx="3652111" cy="2435235"/>
                </a:xfrm>
                <a:custGeom>
                  <a:rect b="b" l="l" r="r" t="t"/>
                  <a:pathLst>
                    <a:path extrusionOk="0" h="3246980" w="4869481">
                      <a:moveTo>
                        <a:pt x="4855257" y="3197451"/>
                      </a:moveTo>
                      <a:cubicBezTo>
                        <a:pt x="4849428" y="3214653"/>
                        <a:pt x="4841916" y="3231245"/>
                        <a:pt x="4832841" y="3246981"/>
                      </a:cubicBezTo>
                      <a:cubicBezTo>
                        <a:pt x="4763182" y="2968781"/>
                        <a:pt x="4482290" y="2798728"/>
                        <a:pt x="4203493" y="2865981"/>
                      </a:cubicBezTo>
                      <a:cubicBezTo>
                        <a:pt x="4120244" y="2886110"/>
                        <a:pt x="4038393" y="2926623"/>
                        <a:pt x="3956605" y="2957484"/>
                      </a:cubicBezTo>
                      <a:cubicBezTo>
                        <a:pt x="3866371" y="2991774"/>
                        <a:pt x="3776646" y="3014634"/>
                        <a:pt x="3686857" y="2984535"/>
                      </a:cubicBezTo>
                      <a:cubicBezTo>
                        <a:pt x="3599989" y="2955706"/>
                        <a:pt x="3535854" y="2882935"/>
                        <a:pt x="3457495" y="2835564"/>
                      </a:cubicBezTo>
                      <a:cubicBezTo>
                        <a:pt x="3247945" y="2709199"/>
                        <a:pt x="3054016" y="2847629"/>
                        <a:pt x="2835195" y="2833723"/>
                      </a:cubicBezTo>
                      <a:cubicBezTo>
                        <a:pt x="2724768" y="2826738"/>
                        <a:pt x="2608563" y="2765079"/>
                        <a:pt x="2577067" y="2658907"/>
                      </a:cubicBezTo>
                      <a:cubicBezTo>
                        <a:pt x="2546587" y="2555910"/>
                        <a:pt x="2596435" y="2424910"/>
                        <a:pt x="2520489" y="2348837"/>
                      </a:cubicBezTo>
                      <a:cubicBezTo>
                        <a:pt x="2472419" y="2300640"/>
                        <a:pt x="2393806" y="2299434"/>
                        <a:pt x="2338307" y="2259937"/>
                      </a:cubicBezTo>
                      <a:cubicBezTo>
                        <a:pt x="2254868" y="2200564"/>
                        <a:pt x="2248645" y="2082137"/>
                        <a:pt x="2232199" y="1981045"/>
                      </a:cubicBezTo>
                      <a:cubicBezTo>
                        <a:pt x="2184574" y="1689770"/>
                        <a:pt x="2156951" y="1492603"/>
                        <a:pt x="1983215" y="1385034"/>
                      </a:cubicBezTo>
                      <a:cubicBezTo>
                        <a:pt x="1809479" y="1277465"/>
                        <a:pt x="1556813" y="1300833"/>
                        <a:pt x="1299828" y="1369476"/>
                      </a:cubicBezTo>
                      <a:cubicBezTo>
                        <a:pt x="1074911" y="1429547"/>
                        <a:pt x="843327" y="1493492"/>
                        <a:pt x="611488" y="1471584"/>
                      </a:cubicBezTo>
                      <a:cubicBezTo>
                        <a:pt x="210232" y="1433484"/>
                        <a:pt x="-14685" y="1062009"/>
                        <a:pt x="745" y="683168"/>
                      </a:cubicBezTo>
                      <a:lnTo>
                        <a:pt x="745" y="681771"/>
                      </a:lnTo>
                      <a:cubicBezTo>
                        <a:pt x="14906" y="350301"/>
                        <a:pt x="281352" y="-147031"/>
                        <a:pt x="683878" y="41374"/>
                      </a:cubicBezTo>
                      <a:cubicBezTo>
                        <a:pt x="856725" y="122209"/>
                        <a:pt x="937307" y="316900"/>
                        <a:pt x="1035732" y="480286"/>
                      </a:cubicBezTo>
                      <a:cubicBezTo>
                        <a:pt x="1159849" y="685803"/>
                        <a:pt x="1330454" y="859342"/>
                        <a:pt x="1533826" y="986952"/>
                      </a:cubicBezTo>
                      <a:cubicBezTo>
                        <a:pt x="1808590" y="1159037"/>
                        <a:pt x="2143426" y="1247874"/>
                        <a:pt x="2361993" y="1487205"/>
                      </a:cubicBezTo>
                      <a:cubicBezTo>
                        <a:pt x="2506201" y="1645003"/>
                        <a:pt x="2584243" y="1852457"/>
                        <a:pt x="2716005" y="2020605"/>
                      </a:cubicBezTo>
                      <a:cubicBezTo>
                        <a:pt x="2861738" y="2206216"/>
                        <a:pt x="3067732" y="2335438"/>
                        <a:pt x="3288458" y="2422052"/>
                      </a:cubicBezTo>
                      <a:lnTo>
                        <a:pt x="3288458" y="2422052"/>
                      </a:lnTo>
                      <a:cubicBezTo>
                        <a:pt x="3323554" y="2435813"/>
                        <a:pt x="3358943" y="2448513"/>
                        <a:pt x="3394630" y="2460152"/>
                      </a:cubicBezTo>
                      <a:cubicBezTo>
                        <a:pt x="3654535" y="2545179"/>
                        <a:pt x="3925236" y="2590391"/>
                        <a:pt x="4195492" y="2632301"/>
                      </a:cubicBezTo>
                      <a:cubicBezTo>
                        <a:pt x="4371069" y="2659542"/>
                        <a:pt x="4556363" y="2683101"/>
                        <a:pt x="4697142" y="2791559"/>
                      </a:cubicBezTo>
                      <a:cubicBezTo>
                        <a:pt x="4823063" y="2888587"/>
                        <a:pt x="4903644" y="3053623"/>
                        <a:pt x="4855257" y="319745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2" name="Google Shape;452;p8"/>
                <p:cNvSpPr/>
                <p:nvPr/>
              </p:nvSpPr>
              <p:spPr>
                <a:xfrm>
                  <a:off x="1970342" y="1666256"/>
                  <a:ext cx="4763" cy="4763"/>
                </a:xfrm>
                <a:custGeom>
                  <a:rect b="b" l="l" r="r" t="t"/>
                  <a:pathLst>
                    <a:path extrusionOk="0" h="6350" w="635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1155D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3" name="Google Shape;453;p8"/>
                <p:cNvSpPr/>
                <p:nvPr/>
              </p:nvSpPr>
              <p:spPr>
                <a:xfrm>
                  <a:off x="358581" y="548545"/>
                  <a:ext cx="1568802" cy="1034986"/>
                </a:xfrm>
                <a:custGeom>
                  <a:rect b="b" l="l" r="r" t="t"/>
                  <a:pathLst>
                    <a:path extrusionOk="0" h="1379981" w="2091736">
                      <a:moveTo>
                        <a:pt x="1983469" y="1278382"/>
                      </a:moveTo>
                      <a:cubicBezTo>
                        <a:pt x="2026097" y="1304531"/>
                        <a:pt x="2062933" y="1339101"/>
                        <a:pt x="2091737" y="1379982"/>
                      </a:cubicBezTo>
                      <a:cubicBezTo>
                        <a:pt x="1915397" y="1086866"/>
                        <a:pt x="1631996" y="987679"/>
                        <a:pt x="1200514" y="926909"/>
                      </a:cubicBezTo>
                      <a:cubicBezTo>
                        <a:pt x="718739" y="859092"/>
                        <a:pt x="931083" y="663004"/>
                        <a:pt x="913494" y="452692"/>
                      </a:cubicBezTo>
                      <a:cubicBezTo>
                        <a:pt x="895904" y="242380"/>
                        <a:pt x="399144" y="430339"/>
                        <a:pt x="286368" y="169037"/>
                      </a:cubicBezTo>
                      <a:cubicBezTo>
                        <a:pt x="264111" y="115500"/>
                        <a:pt x="253062" y="57969"/>
                        <a:pt x="253919" y="0"/>
                      </a:cubicBezTo>
                      <a:cubicBezTo>
                        <a:pt x="100757" y="138176"/>
                        <a:pt x="8936" y="383984"/>
                        <a:pt x="745" y="574802"/>
                      </a:cubicBezTo>
                      <a:cubicBezTo>
                        <a:pt x="745" y="575247"/>
                        <a:pt x="745" y="575755"/>
                        <a:pt x="745" y="576199"/>
                      </a:cubicBezTo>
                      <a:cubicBezTo>
                        <a:pt x="-14686" y="955040"/>
                        <a:pt x="210295" y="1326579"/>
                        <a:pt x="611488" y="1364615"/>
                      </a:cubicBezTo>
                      <a:cubicBezTo>
                        <a:pt x="843263" y="1386523"/>
                        <a:pt x="1075038" y="1322578"/>
                        <a:pt x="1299828" y="1262507"/>
                      </a:cubicBezTo>
                      <a:cubicBezTo>
                        <a:pt x="1556876" y="1193864"/>
                        <a:pt x="1809733" y="1170813"/>
                        <a:pt x="1983469" y="127838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4" name="Google Shape;454;p8"/>
                <p:cNvSpPr/>
                <p:nvPr/>
              </p:nvSpPr>
              <p:spPr>
                <a:xfrm rot="-4351919">
                  <a:off x="3128572" y="2206663"/>
                  <a:ext cx="111853" cy="111853"/>
                </a:xfrm>
                <a:custGeom>
                  <a:rect b="b" l="l" r="r" t="t"/>
                  <a:pathLst>
                    <a:path extrusionOk="0" h="149224" w="149224">
                      <a:moveTo>
                        <a:pt x="149225" y="74612"/>
                      </a:moveTo>
                      <a:cubicBezTo>
                        <a:pt x="149225" y="115820"/>
                        <a:pt x="115820" y="149225"/>
                        <a:pt x="74612" y="149225"/>
                      </a:cubicBezTo>
                      <a:cubicBezTo>
                        <a:pt x="33405" y="149225"/>
                        <a:pt x="0" y="115820"/>
                        <a:pt x="0" y="74612"/>
                      </a:cubicBezTo>
                      <a:cubicBezTo>
                        <a:pt x="0" y="33405"/>
                        <a:pt x="33405" y="0"/>
                        <a:pt x="74612" y="0"/>
                      </a:cubicBezTo>
                      <a:cubicBezTo>
                        <a:pt x="115820" y="0"/>
                        <a:pt x="149225" y="33405"/>
                        <a:pt x="149225" y="7461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5" name="Google Shape;455;p8"/>
                <p:cNvSpPr/>
                <p:nvPr/>
              </p:nvSpPr>
              <p:spPr>
                <a:xfrm>
                  <a:off x="1178434" y="1174537"/>
                  <a:ext cx="188339" cy="188348"/>
                </a:xfrm>
                <a:custGeom>
                  <a:rect b="b" l="l" r="r" t="t"/>
                  <a:pathLst>
                    <a:path extrusionOk="0" h="251130" w="251118">
                      <a:moveTo>
                        <a:pt x="125792" y="251130"/>
                      </a:moveTo>
                      <a:cubicBezTo>
                        <a:pt x="118598" y="251111"/>
                        <a:pt x="111422" y="250495"/>
                        <a:pt x="104329" y="249289"/>
                      </a:cubicBezTo>
                      <a:cubicBezTo>
                        <a:pt x="35997" y="237567"/>
                        <a:pt x="-9894" y="172663"/>
                        <a:pt x="1828" y="104325"/>
                      </a:cubicBezTo>
                      <a:cubicBezTo>
                        <a:pt x="13556" y="35992"/>
                        <a:pt x="78453" y="-9899"/>
                        <a:pt x="146792" y="1829"/>
                      </a:cubicBezTo>
                      <a:cubicBezTo>
                        <a:pt x="215105" y="13545"/>
                        <a:pt x="260990" y="78417"/>
                        <a:pt x="249300" y="146736"/>
                      </a:cubicBezTo>
                      <a:lnTo>
                        <a:pt x="249300" y="146736"/>
                      </a:lnTo>
                      <a:cubicBezTo>
                        <a:pt x="238937" y="206909"/>
                        <a:pt x="186848" y="250934"/>
                        <a:pt x="125792" y="251130"/>
                      </a:cubicBezTo>
                      <a:close/>
                      <a:moveTo>
                        <a:pt x="125284" y="6274"/>
                      </a:moveTo>
                      <a:cubicBezTo>
                        <a:pt x="59422" y="6414"/>
                        <a:pt x="6146" y="59919"/>
                        <a:pt x="6285" y="125775"/>
                      </a:cubicBezTo>
                      <a:cubicBezTo>
                        <a:pt x="6419" y="191637"/>
                        <a:pt x="59924" y="244920"/>
                        <a:pt x="125786" y="244780"/>
                      </a:cubicBezTo>
                      <a:cubicBezTo>
                        <a:pt x="183787" y="244660"/>
                        <a:pt x="233285" y="202826"/>
                        <a:pt x="243077" y="145657"/>
                      </a:cubicBezTo>
                      <a:lnTo>
                        <a:pt x="243077" y="145657"/>
                      </a:lnTo>
                      <a:cubicBezTo>
                        <a:pt x="254113" y="80773"/>
                        <a:pt x="210533" y="19203"/>
                        <a:pt x="145668" y="8052"/>
                      </a:cubicBezTo>
                      <a:cubicBezTo>
                        <a:pt x="138937" y="6865"/>
                        <a:pt x="132117" y="6268"/>
                        <a:pt x="125284" y="627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6" name="Google Shape;456;p8"/>
                <p:cNvSpPr/>
                <p:nvPr/>
              </p:nvSpPr>
              <p:spPr>
                <a:xfrm>
                  <a:off x="2838925" y="2289571"/>
                  <a:ext cx="1177608" cy="814526"/>
                </a:xfrm>
                <a:custGeom>
                  <a:rect b="b" l="l" r="r" t="t"/>
                  <a:pathLst>
                    <a:path extrusionOk="0" h="1086034" w="1570144">
                      <a:moveTo>
                        <a:pt x="1560957" y="774128"/>
                      </a:moveTo>
                      <a:cubicBezTo>
                        <a:pt x="1541628" y="860431"/>
                        <a:pt x="1494238" y="937895"/>
                        <a:pt x="1426210" y="994410"/>
                      </a:cubicBezTo>
                      <a:cubicBezTo>
                        <a:pt x="1209612" y="1177798"/>
                        <a:pt x="951484" y="1064260"/>
                        <a:pt x="816293" y="844677"/>
                      </a:cubicBezTo>
                      <a:cubicBezTo>
                        <a:pt x="756539" y="747459"/>
                        <a:pt x="715137" y="639953"/>
                        <a:pt x="668592" y="535750"/>
                      </a:cubicBezTo>
                      <a:cubicBezTo>
                        <a:pt x="634365" y="458788"/>
                        <a:pt x="596265" y="383032"/>
                        <a:pt x="545465" y="315341"/>
                      </a:cubicBezTo>
                      <a:cubicBezTo>
                        <a:pt x="401638" y="123571"/>
                        <a:pt x="237427" y="97092"/>
                        <a:pt x="0" y="0"/>
                      </a:cubicBezTo>
                      <a:cubicBezTo>
                        <a:pt x="35097" y="13760"/>
                        <a:pt x="70485" y="26460"/>
                        <a:pt x="106172" y="38100"/>
                      </a:cubicBezTo>
                      <a:cubicBezTo>
                        <a:pt x="366078" y="123127"/>
                        <a:pt x="639128" y="158433"/>
                        <a:pt x="909384" y="200342"/>
                      </a:cubicBezTo>
                      <a:cubicBezTo>
                        <a:pt x="1084961" y="227584"/>
                        <a:pt x="1267905" y="261112"/>
                        <a:pt x="1408811" y="369507"/>
                      </a:cubicBezTo>
                      <a:cubicBezTo>
                        <a:pt x="1540066" y="470345"/>
                        <a:pt x="1593215" y="628586"/>
                        <a:pt x="1560957" y="77412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7" name="Google Shape;457;p8"/>
                <p:cNvSpPr/>
                <p:nvPr/>
              </p:nvSpPr>
              <p:spPr>
                <a:xfrm>
                  <a:off x="2217635" y="1560926"/>
                  <a:ext cx="214211" cy="310282"/>
                </a:xfrm>
                <a:custGeom>
                  <a:rect b="b" l="l" r="r" t="t"/>
                  <a:pathLst>
                    <a:path extrusionOk="0" h="413710" w="285615">
                      <a:moveTo>
                        <a:pt x="67784" y="104562"/>
                      </a:moveTo>
                      <a:cubicBezTo>
                        <a:pt x="99534" y="140821"/>
                        <a:pt x="104995" y="192256"/>
                        <a:pt x="120934" y="237912"/>
                      </a:cubicBezTo>
                      <a:cubicBezTo>
                        <a:pt x="141190" y="295570"/>
                        <a:pt x="179163" y="345037"/>
                        <a:pt x="216565" y="393424"/>
                      </a:cubicBezTo>
                      <a:cubicBezTo>
                        <a:pt x="221156" y="400295"/>
                        <a:pt x="227150" y="406118"/>
                        <a:pt x="234154" y="410505"/>
                      </a:cubicBezTo>
                      <a:cubicBezTo>
                        <a:pt x="257649" y="423205"/>
                        <a:pt x="286605" y="395837"/>
                        <a:pt x="285589" y="369167"/>
                      </a:cubicBezTo>
                      <a:cubicBezTo>
                        <a:pt x="284573" y="342497"/>
                        <a:pt x="264825" y="320653"/>
                        <a:pt x="244886" y="303064"/>
                      </a:cubicBezTo>
                      <a:cubicBezTo>
                        <a:pt x="224947" y="285474"/>
                        <a:pt x="202595" y="268202"/>
                        <a:pt x="193070" y="243373"/>
                      </a:cubicBezTo>
                      <a:cubicBezTo>
                        <a:pt x="180052" y="209655"/>
                        <a:pt x="194086" y="171618"/>
                        <a:pt x="189514" y="135805"/>
                      </a:cubicBezTo>
                      <a:cubicBezTo>
                        <a:pt x="184815" y="98339"/>
                        <a:pt x="159669" y="65955"/>
                        <a:pt x="128998" y="43666"/>
                      </a:cubicBezTo>
                      <a:cubicBezTo>
                        <a:pt x="108043" y="28489"/>
                        <a:pt x="39336" y="-15389"/>
                        <a:pt x="10571" y="5566"/>
                      </a:cubicBezTo>
                      <a:cubicBezTo>
                        <a:pt x="-28228" y="34522"/>
                        <a:pt x="51020" y="85386"/>
                        <a:pt x="67784" y="10456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8" name="Google Shape;458;p8"/>
                <p:cNvSpPr/>
                <p:nvPr/>
              </p:nvSpPr>
              <p:spPr>
                <a:xfrm rot="-1680981">
                  <a:off x="1675839" y="754201"/>
                  <a:ext cx="183655" cy="183655"/>
                </a:xfrm>
                <a:custGeom>
                  <a:rect b="b" l="l" r="r" t="t"/>
                  <a:pathLst>
                    <a:path extrusionOk="0" h="244729" w="244729">
                      <a:moveTo>
                        <a:pt x="244729" y="122365"/>
                      </a:moveTo>
                      <a:cubicBezTo>
                        <a:pt x="244729" y="189945"/>
                        <a:pt x="189945" y="244729"/>
                        <a:pt x="122365" y="244729"/>
                      </a:cubicBezTo>
                      <a:cubicBezTo>
                        <a:pt x="54785" y="244729"/>
                        <a:pt x="0" y="189945"/>
                        <a:pt x="0" y="122365"/>
                      </a:cubicBezTo>
                      <a:cubicBezTo>
                        <a:pt x="0" y="54784"/>
                        <a:pt x="54785" y="0"/>
                        <a:pt x="122365" y="0"/>
                      </a:cubicBezTo>
                      <a:cubicBezTo>
                        <a:pt x="189945" y="0"/>
                        <a:pt x="244729" y="54784"/>
                        <a:pt x="244729" y="12236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59" name="Google Shape;459;p8"/>
          <p:cNvGrpSpPr/>
          <p:nvPr/>
        </p:nvGrpSpPr>
        <p:grpSpPr>
          <a:xfrm>
            <a:off x="8025201" y="113356"/>
            <a:ext cx="1306049" cy="494907"/>
            <a:chOff x="6324362" y="4064222"/>
            <a:chExt cx="717137" cy="271747"/>
          </a:xfrm>
        </p:grpSpPr>
        <p:sp>
          <p:nvSpPr>
            <p:cNvPr id="460" name="Google Shape;460;p8"/>
            <p:cNvSpPr/>
            <p:nvPr/>
          </p:nvSpPr>
          <p:spPr>
            <a:xfrm>
              <a:off x="6324362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6387989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6451616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6515243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6578870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664249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6706123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6769751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683337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6897005" y="4064222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960632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7024258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6324362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6387989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6451616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6515243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6578870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6" y="22987"/>
                    <a:pt x="-1" y="17841"/>
                    <a:pt x="-1" y="11493"/>
                  </a:cubicBezTo>
                  <a:cubicBezTo>
                    <a:pt x="-1" y="5146"/>
                    <a:pt x="5146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664249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6706123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6769751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5" y="22987"/>
                    <a:pt x="-1" y="17841"/>
                    <a:pt x="-1" y="11493"/>
                  </a:cubicBezTo>
                  <a:cubicBezTo>
                    <a:pt x="-1" y="5146"/>
                    <a:pt x="5145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683337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6897005" y="4127849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6960632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7024258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6324362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6387989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6451616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6515243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6578870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664249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6706123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6769751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683337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6897005" y="4191476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6960632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7024258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6324362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6387989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6451616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6515243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6578870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664249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6706123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6769751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683337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6897005" y="4255103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6960632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7024258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6324362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6387989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6451616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6515243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6578870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664249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6706123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6769751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683337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6897005" y="4318730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6960632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7024258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20517">
            <a:off x="-1980966" y="-2275439"/>
            <a:ext cx="12116328" cy="6815428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3" name="Google Shape;523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524" name="Google Shape;524;p9"/>
          <p:cNvGrpSpPr/>
          <p:nvPr/>
        </p:nvGrpSpPr>
        <p:grpSpPr>
          <a:xfrm flipH="1" rot="10085596">
            <a:off x="5496101" y="2955961"/>
            <a:ext cx="4320856" cy="3698325"/>
            <a:chOff x="1780703" y="84774"/>
            <a:chExt cx="5751451" cy="4922806"/>
          </a:xfrm>
        </p:grpSpPr>
        <p:sp>
          <p:nvSpPr>
            <p:cNvPr id="525" name="Google Shape;525;p9"/>
            <p:cNvSpPr/>
            <p:nvPr/>
          </p:nvSpPr>
          <p:spPr>
            <a:xfrm rot="-1589938">
              <a:off x="2234918" y="972469"/>
              <a:ext cx="4720164" cy="3147415"/>
            </a:xfrm>
            <a:custGeom>
              <a:rect b="b" l="l" r="r" t="t"/>
              <a:pathLst>
                <a:path extrusionOk="0" h="3246980" w="4869481">
                  <a:moveTo>
                    <a:pt x="4855257" y="3197451"/>
                  </a:moveTo>
                  <a:cubicBezTo>
                    <a:pt x="4849428" y="3214653"/>
                    <a:pt x="4841916" y="3231245"/>
                    <a:pt x="4832841" y="3246981"/>
                  </a:cubicBezTo>
                  <a:cubicBezTo>
                    <a:pt x="4763182" y="2968781"/>
                    <a:pt x="4482290" y="2798728"/>
                    <a:pt x="4203493" y="2865981"/>
                  </a:cubicBezTo>
                  <a:cubicBezTo>
                    <a:pt x="4120244" y="2886110"/>
                    <a:pt x="4038393" y="2926623"/>
                    <a:pt x="3956605" y="2957484"/>
                  </a:cubicBezTo>
                  <a:cubicBezTo>
                    <a:pt x="3866371" y="2991774"/>
                    <a:pt x="3776646" y="3014634"/>
                    <a:pt x="3686857" y="2984535"/>
                  </a:cubicBezTo>
                  <a:cubicBezTo>
                    <a:pt x="3599989" y="2955706"/>
                    <a:pt x="3535854" y="2882935"/>
                    <a:pt x="3457495" y="2835564"/>
                  </a:cubicBezTo>
                  <a:cubicBezTo>
                    <a:pt x="3247945" y="2709199"/>
                    <a:pt x="3054016" y="2847629"/>
                    <a:pt x="2835195" y="2833723"/>
                  </a:cubicBezTo>
                  <a:cubicBezTo>
                    <a:pt x="2724768" y="2826738"/>
                    <a:pt x="2608563" y="2765079"/>
                    <a:pt x="2577067" y="2658907"/>
                  </a:cubicBezTo>
                  <a:cubicBezTo>
                    <a:pt x="2546587" y="2555910"/>
                    <a:pt x="2596435" y="2424910"/>
                    <a:pt x="2520489" y="2348837"/>
                  </a:cubicBezTo>
                  <a:cubicBezTo>
                    <a:pt x="2472419" y="2300640"/>
                    <a:pt x="2393806" y="2299434"/>
                    <a:pt x="2338307" y="2259937"/>
                  </a:cubicBezTo>
                  <a:cubicBezTo>
                    <a:pt x="2254868" y="2200564"/>
                    <a:pt x="2248645" y="2082137"/>
                    <a:pt x="2232199" y="1981045"/>
                  </a:cubicBezTo>
                  <a:cubicBezTo>
                    <a:pt x="2184574" y="1689770"/>
                    <a:pt x="2156951" y="1492603"/>
                    <a:pt x="1983215" y="1385034"/>
                  </a:cubicBezTo>
                  <a:cubicBezTo>
                    <a:pt x="1809479" y="1277465"/>
                    <a:pt x="1556813" y="1300833"/>
                    <a:pt x="1299828" y="1369476"/>
                  </a:cubicBezTo>
                  <a:cubicBezTo>
                    <a:pt x="1074911" y="1429547"/>
                    <a:pt x="843327" y="1493492"/>
                    <a:pt x="611488" y="1471584"/>
                  </a:cubicBezTo>
                  <a:cubicBezTo>
                    <a:pt x="210232" y="1433484"/>
                    <a:pt x="-14685" y="1062009"/>
                    <a:pt x="745" y="683168"/>
                  </a:cubicBezTo>
                  <a:lnTo>
                    <a:pt x="745" y="681771"/>
                  </a:lnTo>
                  <a:cubicBezTo>
                    <a:pt x="14906" y="350301"/>
                    <a:pt x="281352" y="-147031"/>
                    <a:pt x="683878" y="41374"/>
                  </a:cubicBezTo>
                  <a:cubicBezTo>
                    <a:pt x="856725" y="122209"/>
                    <a:pt x="937307" y="316900"/>
                    <a:pt x="1035732" y="480286"/>
                  </a:cubicBezTo>
                  <a:cubicBezTo>
                    <a:pt x="1159849" y="685803"/>
                    <a:pt x="1330454" y="859342"/>
                    <a:pt x="1533826" y="986952"/>
                  </a:cubicBezTo>
                  <a:cubicBezTo>
                    <a:pt x="1808590" y="1159037"/>
                    <a:pt x="2143426" y="1247874"/>
                    <a:pt x="2361993" y="1487205"/>
                  </a:cubicBezTo>
                  <a:cubicBezTo>
                    <a:pt x="2506201" y="1645003"/>
                    <a:pt x="2584243" y="1852457"/>
                    <a:pt x="2716005" y="2020605"/>
                  </a:cubicBezTo>
                  <a:cubicBezTo>
                    <a:pt x="2861738" y="2206216"/>
                    <a:pt x="3067732" y="2335438"/>
                    <a:pt x="3288458" y="2422052"/>
                  </a:cubicBezTo>
                  <a:lnTo>
                    <a:pt x="3288458" y="2422052"/>
                  </a:lnTo>
                  <a:cubicBezTo>
                    <a:pt x="3323554" y="2435813"/>
                    <a:pt x="3358943" y="2448513"/>
                    <a:pt x="3394630" y="2460152"/>
                  </a:cubicBezTo>
                  <a:cubicBezTo>
                    <a:pt x="3654535" y="2545179"/>
                    <a:pt x="3925236" y="2590391"/>
                    <a:pt x="4195492" y="2632301"/>
                  </a:cubicBezTo>
                  <a:cubicBezTo>
                    <a:pt x="4371069" y="2659542"/>
                    <a:pt x="4556363" y="2683101"/>
                    <a:pt x="4697142" y="2791559"/>
                  </a:cubicBezTo>
                  <a:cubicBezTo>
                    <a:pt x="4823063" y="2888587"/>
                    <a:pt x="4903644" y="3053623"/>
                    <a:pt x="4855257" y="31974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9"/>
            <p:cNvSpPr/>
            <p:nvPr/>
          </p:nvSpPr>
          <p:spPr>
            <a:xfrm rot="-1589938">
              <a:off x="4337112" y="2644986"/>
              <a:ext cx="6155" cy="6155"/>
            </a:xfrm>
            <a:custGeom>
              <a:rect b="b" l="l" r="r" t="t"/>
              <a:pathLst>
                <a:path extrusionOk="0" h="6350" w="635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155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9"/>
            <p:cNvSpPr/>
            <p:nvPr/>
          </p:nvSpPr>
          <p:spPr>
            <a:xfrm rot="-1589938">
              <a:off x="2018845" y="1761047"/>
              <a:ext cx="2027595" cy="1337665"/>
            </a:xfrm>
            <a:custGeom>
              <a:rect b="b" l="l" r="r" t="t"/>
              <a:pathLst>
                <a:path extrusionOk="0" h="1379981" w="2091736">
                  <a:moveTo>
                    <a:pt x="1983469" y="1278382"/>
                  </a:moveTo>
                  <a:cubicBezTo>
                    <a:pt x="2026097" y="1304531"/>
                    <a:pt x="2062933" y="1339101"/>
                    <a:pt x="2091737" y="1379982"/>
                  </a:cubicBezTo>
                  <a:cubicBezTo>
                    <a:pt x="1915397" y="1086866"/>
                    <a:pt x="1631996" y="987679"/>
                    <a:pt x="1200514" y="926909"/>
                  </a:cubicBezTo>
                  <a:cubicBezTo>
                    <a:pt x="718739" y="859092"/>
                    <a:pt x="931083" y="663004"/>
                    <a:pt x="913494" y="452692"/>
                  </a:cubicBezTo>
                  <a:cubicBezTo>
                    <a:pt x="895904" y="242380"/>
                    <a:pt x="399144" y="430339"/>
                    <a:pt x="286368" y="169037"/>
                  </a:cubicBezTo>
                  <a:cubicBezTo>
                    <a:pt x="264111" y="115500"/>
                    <a:pt x="253062" y="57969"/>
                    <a:pt x="253919" y="0"/>
                  </a:cubicBezTo>
                  <a:cubicBezTo>
                    <a:pt x="100757" y="138176"/>
                    <a:pt x="8936" y="383984"/>
                    <a:pt x="745" y="574802"/>
                  </a:cubicBezTo>
                  <a:cubicBezTo>
                    <a:pt x="745" y="575247"/>
                    <a:pt x="745" y="575755"/>
                    <a:pt x="745" y="576199"/>
                  </a:cubicBezTo>
                  <a:cubicBezTo>
                    <a:pt x="-14686" y="955040"/>
                    <a:pt x="210295" y="1326579"/>
                    <a:pt x="611488" y="1364615"/>
                  </a:cubicBezTo>
                  <a:cubicBezTo>
                    <a:pt x="843263" y="1386523"/>
                    <a:pt x="1075038" y="1322578"/>
                    <a:pt x="1299828" y="1262507"/>
                  </a:cubicBezTo>
                  <a:cubicBezTo>
                    <a:pt x="1556876" y="1193864"/>
                    <a:pt x="1809733" y="1170813"/>
                    <a:pt x="1983469" y="12783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9"/>
            <p:cNvSpPr/>
            <p:nvPr/>
          </p:nvSpPr>
          <p:spPr>
            <a:xfrm rot="-5942966">
              <a:off x="6012190" y="2563604"/>
              <a:ext cx="144683" cy="144683"/>
            </a:xfrm>
            <a:custGeom>
              <a:rect b="b" l="l" r="r" t="t"/>
              <a:pathLst>
                <a:path extrusionOk="0" h="149224" w="149224">
                  <a:moveTo>
                    <a:pt x="149225" y="74612"/>
                  </a:moveTo>
                  <a:cubicBezTo>
                    <a:pt x="149225" y="115820"/>
                    <a:pt x="115820" y="149225"/>
                    <a:pt x="74612" y="149225"/>
                  </a:cubicBezTo>
                  <a:cubicBezTo>
                    <a:pt x="33405" y="149225"/>
                    <a:pt x="0" y="115820"/>
                    <a:pt x="0" y="74612"/>
                  </a:cubicBezTo>
                  <a:cubicBezTo>
                    <a:pt x="0" y="33405"/>
                    <a:pt x="33405" y="0"/>
                    <a:pt x="74612" y="0"/>
                  </a:cubicBezTo>
                  <a:cubicBezTo>
                    <a:pt x="115820" y="0"/>
                    <a:pt x="149225" y="33405"/>
                    <a:pt x="149225" y="746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9"/>
            <p:cNvSpPr/>
            <p:nvPr/>
          </p:nvSpPr>
          <p:spPr>
            <a:xfrm rot="-3272890">
              <a:off x="3891704" y="2811875"/>
              <a:ext cx="237337" cy="237337"/>
            </a:xfrm>
            <a:custGeom>
              <a:rect b="b" l="l" r="r" t="t"/>
              <a:pathLst>
                <a:path extrusionOk="0" h="244729" w="244729">
                  <a:moveTo>
                    <a:pt x="244729" y="122365"/>
                  </a:moveTo>
                  <a:cubicBezTo>
                    <a:pt x="244729" y="189945"/>
                    <a:pt x="189945" y="244729"/>
                    <a:pt x="122365" y="244729"/>
                  </a:cubicBezTo>
                  <a:cubicBezTo>
                    <a:pt x="54785" y="244729"/>
                    <a:pt x="0" y="189945"/>
                    <a:pt x="0" y="122365"/>
                  </a:cubicBezTo>
                  <a:cubicBezTo>
                    <a:pt x="0" y="54784"/>
                    <a:pt x="54785" y="0"/>
                    <a:pt x="122365" y="0"/>
                  </a:cubicBezTo>
                  <a:cubicBezTo>
                    <a:pt x="189945" y="0"/>
                    <a:pt x="244729" y="54784"/>
                    <a:pt x="244729" y="1223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9"/>
            <p:cNvSpPr/>
            <p:nvPr/>
          </p:nvSpPr>
          <p:spPr>
            <a:xfrm rot="-1589938">
              <a:off x="3177910" y="2467672"/>
              <a:ext cx="243418" cy="243429"/>
            </a:xfrm>
            <a:custGeom>
              <a:rect b="b" l="l" r="r" t="t"/>
              <a:pathLst>
                <a:path extrusionOk="0" h="251130" w="251118">
                  <a:moveTo>
                    <a:pt x="125792" y="251130"/>
                  </a:moveTo>
                  <a:cubicBezTo>
                    <a:pt x="118598" y="251111"/>
                    <a:pt x="111422" y="250495"/>
                    <a:pt x="104329" y="249289"/>
                  </a:cubicBezTo>
                  <a:cubicBezTo>
                    <a:pt x="35997" y="237567"/>
                    <a:pt x="-9894" y="172663"/>
                    <a:pt x="1828" y="104325"/>
                  </a:cubicBezTo>
                  <a:cubicBezTo>
                    <a:pt x="13556" y="35992"/>
                    <a:pt x="78453" y="-9899"/>
                    <a:pt x="146792" y="1829"/>
                  </a:cubicBezTo>
                  <a:cubicBezTo>
                    <a:pt x="215105" y="13545"/>
                    <a:pt x="260990" y="78417"/>
                    <a:pt x="249300" y="146736"/>
                  </a:cubicBezTo>
                  <a:lnTo>
                    <a:pt x="249300" y="146736"/>
                  </a:lnTo>
                  <a:cubicBezTo>
                    <a:pt x="238937" y="206909"/>
                    <a:pt x="186848" y="250934"/>
                    <a:pt x="125792" y="251130"/>
                  </a:cubicBezTo>
                  <a:close/>
                  <a:moveTo>
                    <a:pt x="125284" y="6274"/>
                  </a:moveTo>
                  <a:cubicBezTo>
                    <a:pt x="59422" y="6414"/>
                    <a:pt x="6146" y="59919"/>
                    <a:pt x="6285" y="125775"/>
                  </a:cubicBezTo>
                  <a:cubicBezTo>
                    <a:pt x="6419" y="191637"/>
                    <a:pt x="59924" y="244920"/>
                    <a:pt x="125786" y="244780"/>
                  </a:cubicBezTo>
                  <a:cubicBezTo>
                    <a:pt x="183787" y="244660"/>
                    <a:pt x="233285" y="202826"/>
                    <a:pt x="243077" y="145657"/>
                  </a:cubicBezTo>
                  <a:lnTo>
                    <a:pt x="243077" y="145657"/>
                  </a:lnTo>
                  <a:cubicBezTo>
                    <a:pt x="254113" y="80773"/>
                    <a:pt x="210533" y="19203"/>
                    <a:pt x="145668" y="8052"/>
                  </a:cubicBezTo>
                  <a:cubicBezTo>
                    <a:pt x="138937" y="6865"/>
                    <a:pt x="132117" y="6268"/>
                    <a:pt x="125284" y="6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9"/>
            <p:cNvSpPr/>
            <p:nvPr/>
          </p:nvSpPr>
          <p:spPr>
            <a:xfrm rot="-1589938">
              <a:off x="5855250" y="2471744"/>
              <a:ext cx="1521997" cy="1052732"/>
            </a:xfrm>
            <a:custGeom>
              <a:rect b="b" l="l" r="r" t="t"/>
              <a:pathLst>
                <a:path extrusionOk="0" h="1086034" w="1570144">
                  <a:moveTo>
                    <a:pt x="1560957" y="774128"/>
                  </a:moveTo>
                  <a:cubicBezTo>
                    <a:pt x="1541628" y="860431"/>
                    <a:pt x="1494238" y="937895"/>
                    <a:pt x="1426210" y="994410"/>
                  </a:cubicBezTo>
                  <a:cubicBezTo>
                    <a:pt x="1209612" y="1177798"/>
                    <a:pt x="951484" y="1064260"/>
                    <a:pt x="816293" y="844677"/>
                  </a:cubicBezTo>
                  <a:cubicBezTo>
                    <a:pt x="756539" y="747459"/>
                    <a:pt x="715137" y="639953"/>
                    <a:pt x="668592" y="535750"/>
                  </a:cubicBezTo>
                  <a:cubicBezTo>
                    <a:pt x="634365" y="458788"/>
                    <a:pt x="596265" y="383032"/>
                    <a:pt x="545465" y="315341"/>
                  </a:cubicBezTo>
                  <a:cubicBezTo>
                    <a:pt x="401638" y="123571"/>
                    <a:pt x="237427" y="97092"/>
                    <a:pt x="0" y="0"/>
                  </a:cubicBezTo>
                  <a:cubicBezTo>
                    <a:pt x="35097" y="13760"/>
                    <a:pt x="70485" y="26460"/>
                    <a:pt x="106172" y="38100"/>
                  </a:cubicBezTo>
                  <a:cubicBezTo>
                    <a:pt x="366078" y="123127"/>
                    <a:pt x="639128" y="158433"/>
                    <a:pt x="909384" y="200342"/>
                  </a:cubicBezTo>
                  <a:cubicBezTo>
                    <a:pt x="1084961" y="227584"/>
                    <a:pt x="1267905" y="261112"/>
                    <a:pt x="1408811" y="369507"/>
                  </a:cubicBezTo>
                  <a:cubicBezTo>
                    <a:pt x="1540066" y="470345"/>
                    <a:pt x="1593215" y="628586"/>
                    <a:pt x="1560957" y="7741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9"/>
            <p:cNvSpPr/>
            <p:nvPr/>
          </p:nvSpPr>
          <p:spPr>
            <a:xfrm rot="-1589938">
              <a:off x="4783891" y="2666609"/>
              <a:ext cx="571641" cy="570799"/>
            </a:xfrm>
            <a:custGeom>
              <a:rect b="b" l="l" r="r" t="t"/>
              <a:pathLst>
                <a:path extrusionOk="0" h="588856" w="589724">
                  <a:moveTo>
                    <a:pt x="40960" y="123972"/>
                  </a:moveTo>
                  <a:cubicBezTo>
                    <a:pt x="65408" y="151150"/>
                    <a:pt x="98872" y="168422"/>
                    <a:pt x="125034" y="193822"/>
                  </a:cubicBezTo>
                  <a:cubicBezTo>
                    <a:pt x="171643" y="239161"/>
                    <a:pt x="190820" y="304693"/>
                    <a:pt x="214887" y="365272"/>
                  </a:cubicBezTo>
                  <a:cubicBezTo>
                    <a:pt x="238953" y="425851"/>
                    <a:pt x="274767" y="488462"/>
                    <a:pt x="335918" y="510496"/>
                  </a:cubicBezTo>
                  <a:cubicBezTo>
                    <a:pt x="367668" y="521799"/>
                    <a:pt x="402212" y="520847"/>
                    <a:pt x="433962" y="531515"/>
                  </a:cubicBezTo>
                  <a:cubicBezTo>
                    <a:pt x="465712" y="542183"/>
                    <a:pt x="492064" y="563265"/>
                    <a:pt x="521655" y="578568"/>
                  </a:cubicBezTo>
                  <a:cubicBezTo>
                    <a:pt x="533193" y="585369"/>
                    <a:pt x="546363" y="588925"/>
                    <a:pt x="559755" y="588855"/>
                  </a:cubicBezTo>
                  <a:cubicBezTo>
                    <a:pt x="573027" y="587966"/>
                    <a:pt x="586489" y="579457"/>
                    <a:pt x="589346" y="566503"/>
                  </a:cubicBezTo>
                  <a:cubicBezTo>
                    <a:pt x="591181" y="554946"/>
                    <a:pt x="586248" y="543351"/>
                    <a:pt x="576646" y="536658"/>
                  </a:cubicBezTo>
                  <a:cubicBezTo>
                    <a:pt x="567001" y="530302"/>
                    <a:pt x="555685" y="526943"/>
                    <a:pt x="544134" y="527006"/>
                  </a:cubicBezTo>
                  <a:cubicBezTo>
                    <a:pt x="535924" y="527349"/>
                    <a:pt x="527713" y="526492"/>
                    <a:pt x="519750" y="524466"/>
                  </a:cubicBezTo>
                  <a:cubicBezTo>
                    <a:pt x="493588" y="515259"/>
                    <a:pt x="492128" y="477603"/>
                    <a:pt x="471871" y="458680"/>
                  </a:cubicBezTo>
                  <a:cubicBezTo>
                    <a:pt x="454536" y="442488"/>
                    <a:pt x="427993" y="443440"/>
                    <a:pt x="405006" y="437916"/>
                  </a:cubicBezTo>
                  <a:cubicBezTo>
                    <a:pt x="372957" y="430010"/>
                    <a:pt x="345894" y="408642"/>
                    <a:pt x="330774" y="379305"/>
                  </a:cubicBezTo>
                  <a:cubicBezTo>
                    <a:pt x="312423" y="342920"/>
                    <a:pt x="314899" y="299295"/>
                    <a:pt x="299342" y="261703"/>
                  </a:cubicBezTo>
                  <a:cubicBezTo>
                    <a:pt x="284705" y="226994"/>
                    <a:pt x="255939" y="200191"/>
                    <a:pt x="220284" y="188043"/>
                  </a:cubicBezTo>
                  <a:cubicBezTo>
                    <a:pt x="199012" y="180931"/>
                    <a:pt x="174818" y="178772"/>
                    <a:pt x="158435" y="163532"/>
                  </a:cubicBezTo>
                  <a:cubicBezTo>
                    <a:pt x="139830" y="146260"/>
                    <a:pt x="137480" y="118257"/>
                    <a:pt x="129924" y="94063"/>
                  </a:cubicBezTo>
                  <a:cubicBezTo>
                    <a:pt x="118094" y="57335"/>
                    <a:pt x="92421" y="26658"/>
                    <a:pt x="58359" y="8529"/>
                  </a:cubicBezTo>
                  <a:cubicBezTo>
                    <a:pt x="46548" y="2179"/>
                    <a:pt x="32578" y="-2520"/>
                    <a:pt x="19751" y="1480"/>
                  </a:cubicBezTo>
                  <a:cubicBezTo>
                    <a:pt x="-27747" y="16466"/>
                    <a:pt x="23053" y="104160"/>
                    <a:pt x="40960" y="1239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9"/>
            <p:cNvSpPr/>
            <p:nvPr/>
          </p:nvSpPr>
          <p:spPr>
            <a:xfrm rot="-1589938">
              <a:off x="4636264" y="2299354"/>
              <a:ext cx="276857" cy="401024"/>
            </a:xfrm>
            <a:custGeom>
              <a:rect b="b" l="l" r="r" t="t"/>
              <a:pathLst>
                <a:path extrusionOk="0" h="413710" w="285615">
                  <a:moveTo>
                    <a:pt x="67784" y="104562"/>
                  </a:moveTo>
                  <a:cubicBezTo>
                    <a:pt x="99534" y="140821"/>
                    <a:pt x="104995" y="192256"/>
                    <a:pt x="120934" y="237912"/>
                  </a:cubicBezTo>
                  <a:cubicBezTo>
                    <a:pt x="141190" y="295570"/>
                    <a:pt x="179163" y="345037"/>
                    <a:pt x="216565" y="393424"/>
                  </a:cubicBezTo>
                  <a:cubicBezTo>
                    <a:pt x="221156" y="400295"/>
                    <a:pt x="227150" y="406118"/>
                    <a:pt x="234154" y="410505"/>
                  </a:cubicBezTo>
                  <a:cubicBezTo>
                    <a:pt x="257649" y="423205"/>
                    <a:pt x="286605" y="395837"/>
                    <a:pt x="285589" y="369167"/>
                  </a:cubicBezTo>
                  <a:cubicBezTo>
                    <a:pt x="284573" y="342497"/>
                    <a:pt x="264825" y="320653"/>
                    <a:pt x="244886" y="303064"/>
                  </a:cubicBezTo>
                  <a:cubicBezTo>
                    <a:pt x="224947" y="285474"/>
                    <a:pt x="202595" y="268202"/>
                    <a:pt x="193070" y="243373"/>
                  </a:cubicBezTo>
                  <a:cubicBezTo>
                    <a:pt x="180052" y="209655"/>
                    <a:pt x="194086" y="171618"/>
                    <a:pt x="189514" y="135805"/>
                  </a:cubicBezTo>
                  <a:cubicBezTo>
                    <a:pt x="184815" y="98339"/>
                    <a:pt x="159669" y="65955"/>
                    <a:pt x="128998" y="43666"/>
                  </a:cubicBezTo>
                  <a:cubicBezTo>
                    <a:pt x="108043" y="28489"/>
                    <a:pt x="39336" y="-15389"/>
                    <a:pt x="10571" y="5566"/>
                  </a:cubicBezTo>
                  <a:cubicBezTo>
                    <a:pt x="-28228" y="34522"/>
                    <a:pt x="51020" y="85386"/>
                    <a:pt x="67784" y="1045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" name="Google Shape;534;p9"/>
          <p:cNvGrpSpPr/>
          <p:nvPr/>
        </p:nvGrpSpPr>
        <p:grpSpPr>
          <a:xfrm>
            <a:off x="-116399" y="4604006"/>
            <a:ext cx="1306049" cy="494907"/>
            <a:chOff x="6324362" y="4064222"/>
            <a:chExt cx="717137" cy="271747"/>
          </a:xfrm>
        </p:grpSpPr>
        <p:sp>
          <p:nvSpPr>
            <p:cNvPr id="535" name="Google Shape;535;p9"/>
            <p:cNvSpPr/>
            <p:nvPr/>
          </p:nvSpPr>
          <p:spPr>
            <a:xfrm>
              <a:off x="6324362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6387989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6451616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6515243" y="4064222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6578870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664249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6706123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6769751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6833377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6897005" y="4064222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6960632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7024258" y="4064222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324362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6387989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6451616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6515243" y="4127849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6578870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6" y="22987"/>
                    <a:pt x="-1" y="17841"/>
                    <a:pt x="-1" y="11493"/>
                  </a:cubicBezTo>
                  <a:cubicBezTo>
                    <a:pt x="-1" y="5146"/>
                    <a:pt x="5146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664249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6706123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6769751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22987" y="11493"/>
                  </a:moveTo>
                  <a:cubicBezTo>
                    <a:pt x="22987" y="17841"/>
                    <a:pt x="17841" y="22987"/>
                    <a:pt x="11493" y="22987"/>
                  </a:cubicBezTo>
                  <a:cubicBezTo>
                    <a:pt x="5145" y="22987"/>
                    <a:pt x="-1" y="17841"/>
                    <a:pt x="-1" y="11493"/>
                  </a:cubicBezTo>
                  <a:cubicBezTo>
                    <a:pt x="-1" y="5146"/>
                    <a:pt x="5145" y="0"/>
                    <a:pt x="11493" y="0"/>
                  </a:cubicBezTo>
                  <a:cubicBezTo>
                    <a:pt x="17841" y="0"/>
                    <a:pt x="22987" y="5146"/>
                    <a:pt x="22987" y="114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6833377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6897005" y="4127849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6960632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7024258" y="4127849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6324362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6387989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6451616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6515243" y="4191476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6578870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664249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6706123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6769751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6833377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6897005" y="4191476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6960632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7024258" y="4191476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6324362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6387989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6451616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6515243" y="4255103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6578870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664249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706123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769751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833377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897005" y="4255103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6960632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024258" y="4255103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6324362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6387989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6451616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6515243" y="4318730"/>
              <a:ext cx="17239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6578870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664249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6706123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6769751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6833377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7" y="5143"/>
                    <a:pt x="22987" y="11493"/>
                  </a:cubicBezTo>
                  <a:cubicBezTo>
                    <a:pt x="22987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6897005" y="4318730"/>
              <a:ext cx="17240" cy="17239"/>
            </a:xfrm>
            <a:custGeom>
              <a:rect b="b" l="l" r="r" t="t"/>
              <a:pathLst>
                <a:path extrusionOk="0" h="22986" w="22987">
                  <a:moveTo>
                    <a:pt x="11494" y="22987"/>
                  </a:moveTo>
                  <a:cubicBezTo>
                    <a:pt x="5144" y="22987"/>
                    <a:pt x="0" y="17843"/>
                    <a:pt x="0" y="11493"/>
                  </a:cubicBezTo>
                  <a:cubicBezTo>
                    <a:pt x="0" y="5143"/>
                    <a:pt x="5144" y="0"/>
                    <a:pt x="11494" y="0"/>
                  </a:cubicBezTo>
                  <a:cubicBezTo>
                    <a:pt x="17844" y="0"/>
                    <a:pt x="22988" y="5143"/>
                    <a:pt x="22988" y="11493"/>
                  </a:cubicBezTo>
                  <a:cubicBezTo>
                    <a:pt x="22988" y="17843"/>
                    <a:pt x="17844" y="22987"/>
                    <a:pt x="11494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6960632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7024258" y="4318730"/>
              <a:ext cx="17240" cy="17239"/>
            </a:xfrm>
            <a:custGeom>
              <a:rect b="b" l="l" r="r" t="t"/>
              <a:pathLst>
                <a:path extrusionOk="0" h="22986" w="22986">
                  <a:moveTo>
                    <a:pt x="11493" y="22987"/>
                  </a:moveTo>
                  <a:cubicBezTo>
                    <a:pt x="5143" y="22987"/>
                    <a:pt x="0" y="17843"/>
                    <a:pt x="0" y="11493"/>
                  </a:cubicBezTo>
                  <a:cubicBezTo>
                    <a:pt x="0" y="5143"/>
                    <a:pt x="5143" y="0"/>
                    <a:pt x="11493" y="0"/>
                  </a:cubicBezTo>
                  <a:cubicBezTo>
                    <a:pt x="17843" y="0"/>
                    <a:pt x="22987" y="5143"/>
                    <a:pt x="22987" y="11493"/>
                  </a:cubicBezTo>
                  <a:cubicBezTo>
                    <a:pt x="22987" y="17843"/>
                    <a:pt x="17843" y="22987"/>
                    <a:pt x="11493" y="22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"/>
          <p:cNvSpPr/>
          <p:nvPr>
            <p:ph idx="2" type="pic"/>
          </p:nvPr>
        </p:nvSpPr>
        <p:spPr>
          <a:xfrm>
            <a:off x="63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7" name="Google Shape;597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dc-datascience.s3.amazonaws.com/Projects/Project.4-Spotify/Data/Spotify.csv" TargetMode="External"/><Relationship Id="rId4" Type="http://schemas.openxmlformats.org/officeDocument/2006/relationships/hyperlink" Target="https://www.freepik.com/free-vector/gradient-abstract-wireframe-background_15592515.htm/?utm_source=slidesgo_template&amp;utm_medium=referral-link&amp;utm_campaign=sg_resources&amp;utm_content=freepi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" name="Google Shape;1208;p20"/>
          <p:cNvGrpSpPr/>
          <p:nvPr/>
        </p:nvGrpSpPr>
        <p:grpSpPr>
          <a:xfrm>
            <a:off x="1558981" y="-2359477"/>
            <a:ext cx="6323834" cy="5569060"/>
            <a:chOff x="1558981" y="-2266854"/>
            <a:chExt cx="6323834" cy="5569060"/>
          </a:xfrm>
        </p:grpSpPr>
        <p:grpSp>
          <p:nvGrpSpPr>
            <p:cNvPr id="1209" name="Google Shape;1209;p20"/>
            <p:cNvGrpSpPr/>
            <p:nvPr/>
          </p:nvGrpSpPr>
          <p:grpSpPr>
            <a:xfrm rot="-1590454">
              <a:off x="2143146" y="-1369467"/>
              <a:ext cx="4910299" cy="3774285"/>
              <a:chOff x="358581" y="184139"/>
              <a:chExt cx="3798830" cy="2919958"/>
            </a:xfrm>
          </p:grpSpPr>
          <p:sp>
            <p:nvSpPr>
              <p:cNvPr id="1210" name="Google Shape;1210;p20"/>
              <p:cNvSpPr/>
              <p:nvPr/>
            </p:nvSpPr>
            <p:spPr>
              <a:xfrm>
                <a:off x="1984274" y="2272334"/>
                <a:ext cx="64493" cy="57754"/>
              </a:xfrm>
              <a:custGeom>
                <a:rect b="b" l="l" r="r" t="t"/>
                <a:pathLst>
                  <a:path extrusionOk="0" h="77005" w="85991">
                    <a:moveTo>
                      <a:pt x="49876" y="4504"/>
                    </a:moveTo>
                    <a:cubicBezTo>
                      <a:pt x="36605" y="-1528"/>
                      <a:pt x="19460" y="-2417"/>
                      <a:pt x="8855" y="7552"/>
                    </a:cubicBezTo>
                    <a:cubicBezTo>
                      <a:pt x="60" y="16703"/>
                      <a:pt x="-2435" y="30215"/>
                      <a:pt x="2505" y="41906"/>
                    </a:cubicBezTo>
                    <a:cubicBezTo>
                      <a:pt x="7477" y="53317"/>
                      <a:pt x="16037" y="62791"/>
                      <a:pt x="26889" y="68893"/>
                    </a:cubicBezTo>
                    <a:cubicBezTo>
                      <a:pt x="43907" y="79371"/>
                      <a:pt x="76737" y="83117"/>
                      <a:pt x="84674" y="58797"/>
                    </a:cubicBezTo>
                    <a:cubicBezTo>
                      <a:pt x="91913" y="36826"/>
                      <a:pt x="67783" y="12696"/>
                      <a:pt x="49876" y="45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20"/>
              <p:cNvSpPr/>
              <p:nvPr/>
            </p:nvSpPr>
            <p:spPr>
              <a:xfrm>
                <a:off x="835765" y="1293427"/>
                <a:ext cx="2115922" cy="1531730"/>
              </a:xfrm>
              <a:custGeom>
                <a:rect b="b" l="l" r="r" t="t"/>
                <a:pathLst>
                  <a:path extrusionOk="0" h="2042306" w="2821229">
                    <a:moveTo>
                      <a:pt x="582111" y="433669"/>
                    </a:moveTo>
                    <a:cubicBezTo>
                      <a:pt x="624910" y="485104"/>
                      <a:pt x="638753" y="554319"/>
                      <a:pt x="672980" y="611914"/>
                    </a:cubicBezTo>
                    <a:cubicBezTo>
                      <a:pt x="788994" y="806668"/>
                      <a:pt x="1102303" y="820511"/>
                      <a:pt x="1196664" y="1026632"/>
                    </a:cubicBezTo>
                    <a:cubicBezTo>
                      <a:pt x="1215714" y="1068733"/>
                      <a:pt x="1223715" y="1115532"/>
                      <a:pt x="1241559" y="1158141"/>
                    </a:cubicBezTo>
                    <a:cubicBezTo>
                      <a:pt x="1259402" y="1200749"/>
                      <a:pt x="1291660" y="1242088"/>
                      <a:pt x="1336809" y="1251549"/>
                    </a:cubicBezTo>
                    <a:cubicBezTo>
                      <a:pt x="1381957" y="1261011"/>
                      <a:pt x="1436377" y="1222085"/>
                      <a:pt x="1427423" y="1176619"/>
                    </a:cubicBezTo>
                    <a:cubicBezTo>
                      <a:pt x="1419168" y="1134899"/>
                      <a:pt x="1370654" y="1117501"/>
                      <a:pt x="1337825" y="1090386"/>
                    </a:cubicBezTo>
                    <a:cubicBezTo>
                      <a:pt x="1262768" y="1028283"/>
                      <a:pt x="1268292" y="908077"/>
                      <a:pt x="1205999" y="833148"/>
                    </a:cubicBezTo>
                    <a:cubicBezTo>
                      <a:pt x="1165549" y="784443"/>
                      <a:pt x="1102621" y="761901"/>
                      <a:pt x="1043312" y="739866"/>
                    </a:cubicBezTo>
                    <a:cubicBezTo>
                      <a:pt x="984003" y="717832"/>
                      <a:pt x="921582" y="691352"/>
                      <a:pt x="886530" y="638647"/>
                    </a:cubicBezTo>
                    <a:cubicBezTo>
                      <a:pt x="851478" y="585942"/>
                      <a:pt x="860749" y="499773"/>
                      <a:pt x="919550" y="476277"/>
                    </a:cubicBezTo>
                    <a:cubicBezTo>
                      <a:pt x="969017" y="456529"/>
                      <a:pt x="1024452" y="489549"/>
                      <a:pt x="1058806" y="530252"/>
                    </a:cubicBezTo>
                    <a:cubicBezTo>
                      <a:pt x="1093159" y="570956"/>
                      <a:pt x="1117353" y="621058"/>
                      <a:pt x="1159390" y="653760"/>
                    </a:cubicBezTo>
                    <a:cubicBezTo>
                      <a:pt x="1220667" y="701448"/>
                      <a:pt x="1314330" y="707926"/>
                      <a:pt x="1355541" y="773775"/>
                    </a:cubicBezTo>
                    <a:cubicBezTo>
                      <a:pt x="1397769" y="841212"/>
                      <a:pt x="1359796" y="930493"/>
                      <a:pt x="1376306" y="1008280"/>
                    </a:cubicBezTo>
                    <a:cubicBezTo>
                      <a:pt x="1400309" y="1121311"/>
                      <a:pt x="1526547" y="1176683"/>
                      <a:pt x="1637862" y="1207289"/>
                    </a:cubicBezTo>
                    <a:cubicBezTo>
                      <a:pt x="1749178" y="1237896"/>
                      <a:pt x="1876686" y="1272186"/>
                      <a:pt x="1928184" y="1375628"/>
                    </a:cubicBezTo>
                    <a:cubicBezTo>
                      <a:pt x="1968507" y="1456654"/>
                      <a:pt x="1948758" y="1559207"/>
                      <a:pt x="1994923" y="1637121"/>
                    </a:cubicBezTo>
                    <a:cubicBezTo>
                      <a:pt x="2051120" y="1731863"/>
                      <a:pt x="2177930" y="1751421"/>
                      <a:pt x="2287912" y="1757771"/>
                    </a:cubicBezTo>
                    <a:cubicBezTo>
                      <a:pt x="2397894" y="1764121"/>
                      <a:pt x="2523433" y="1775932"/>
                      <a:pt x="2588775" y="1864641"/>
                    </a:cubicBezTo>
                    <a:cubicBezTo>
                      <a:pt x="2614619" y="1899757"/>
                      <a:pt x="2626875" y="1942873"/>
                      <a:pt x="2650243" y="1979830"/>
                    </a:cubicBezTo>
                    <a:cubicBezTo>
                      <a:pt x="2673611" y="2016788"/>
                      <a:pt x="2714061" y="2049172"/>
                      <a:pt x="2756860" y="2041045"/>
                    </a:cubicBezTo>
                    <a:cubicBezTo>
                      <a:pt x="2806834" y="2031520"/>
                      <a:pt x="2831980" y="1968591"/>
                      <a:pt x="2816867" y="1920014"/>
                    </a:cubicBezTo>
                    <a:cubicBezTo>
                      <a:pt x="2801754" y="1871436"/>
                      <a:pt x="2759145" y="1836765"/>
                      <a:pt x="2714695" y="1812381"/>
                    </a:cubicBezTo>
                    <a:cubicBezTo>
                      <a:pt x="2670245" y="1787997"/>
                      <a:pt x="2621605" y="1769836"/>
                      <a:pt x="2581345" y="1738658"/>
                    </a:cubicBezTo>
                    <a:cubicBezTo>
                      <a:pt x="2449011" y="1636041"/>
                      <a:pt x="2449774" y="1431889"/>
                      <a:pt x="2343538" y="1302413"/>
                    </a:cubicBezTo>
                    <a:cubicBezTo>
                      <a:pt x="2205108" y="1133820"/>
                      <a:pt x="1926343" y="1136868"/>
                      <a:pt x="1791913" y="965037"/>
                    </a:cubicBezTo>
                    <a:cubicBezTo>
                      <a:pt x="1690313" y="835433"/>
                      <a:pt x="1705807" y="650839"/>
                      <a:pt x="1645101" y="497931"/>
                    </a:cubicBezTo>
                    <a:cubicBezTo>
                      <a:pt x="1582744" y="340768"/>
                      <a:pt x="1441266" y="225262"/>
                      <a:pt x="1286072" y="158206"/>
                    </a:cubicBezTo>
                    <a:cubicBezTo>
                      <a:pt x="1130878" y="91150"/>
                      <a:pt x="961016" y="66639"/>
                      <a:pt x="793312" y="44858"/>
                    </a:cubicBezTo>
                    <a:cubicBezTo>
                      <a:pt x="656279" y="27078"/>
                      <a:pt x="509658" y="12283"/>
                      <a:pt x="386404" y="74703"/>
                    </a:cubicBezTo>
                    <a:cubicBezTo>
                      <a:pt x="332620" y="101945"/>
                      <a:pt x="287090" y="132489"/>
                      <a:pt x="226956" y="103596"/>
                    </a:cubicBezTo>
                    <a:cubicBezTo>
                      <a:pt x="183204" y="82577"/>
                      <a:pt x="164408" y="12346"/>
                      <a:pt x="119450" y="1615"/>
                    </a:cubicBezTo>
                    <a:cubicBezTo>
                      <a:pt x="54617" y="-13942"/>
                      <a:pt x="-2279" y="86705"/>
                      <a:pt x="70" y="140236"/>
                    </a:cubicBezTo>
                    <a:cubicBezTo>
                      <a:pt x="9595" y="362422"/>
                      <a:pt x="467367" y="295556"/>
                      <a:pt x="582111" y="43366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p20"/>
              <p:cNvSpPr/>
              <p:nvPr/>
            </p:nvSpPr>
            <p:spPr>
              <a:xfrm>
                <a:off x="1225153" y="1403782"/>
                <a:ext cx="862605" cy="547364"/>
              </a:xfrm>
              <a:custGeom>
                <a:rect b="b" l="l" r="r" t="t"/>
                <a:pathLst>
                  <a:path extrusionOk="0" h="729818" w="1150140">
                    <a:moveTo>
                      <a:pt x="1139571" y="729187"/>
                    </a:moveTo>
                    <a:cubicBezTo>
                      <a:pt x="1093089" y="730393"/>
                      <a:pt x="1045464" y="731409"/>
                      <a:pt x="1001332" y="716805"/>
                    </a:cubicBezTo>
                    <a:cubicBezTo>
                      <a:pt x="957199" y="702199"/>
                      <a:pt x="916305" y="668608"/>
                      <a:pt x="906082" y="623142"/>
                    </a:cubicBezTo>
                    <a:cubicBezTo>
                      <a:pt x="895350" y="574247"/>
                      <a:pt x="921576" y="524908"/>
                      <a:pt x="922719" y="474869"/>
                    </a:cubicBezTo>
                    <a:cubicBezTo>
                      <a:pt x="922985" y="414608"/>
                      <a:pt x="887711" y="359852"/>
                      <a:pt x="832739" y="335169"/>
                    </a:cubicBezTo>
                    <a:cubicBezTo>
                      <a:pt x="772858" y="309388"/>
                      <a:pt x="695008" y="321771"/>
                      <a:pt x="649669" y="274908"/>
                    </a:cubicBezTo>
                    <a:cubicBezTo>
                      <a:pt x="620903" y="245190"/>
                      <a:pt x="614617" y="199470"/>
                      <a:pt x="587756" y="168101"/>
                    </a:cubicBezTo>
                    <a:cubicBezTo>
                      <a:pt x="557784" y="133112"/>
                      <a:pt x="508635" y="122508"/>
                      <a:pt x="462915" y="116856"/>
                    </a:cubicBezTo>
                    <a:cubicBezTo>
                      <a:pt x="307486" y="97787"/>
                      <a:pt x="149777" y="111541"/>
                      <a:pt x="0" y="157242"/>
                    </a:cubicBezTo>
                    <a:cubicBezTo>
                      <a:pt x="203581" y="29290"/>
                      <a:pt x="452438" y="-32496"/>
                      <a:pt x="687705" y="17098"/>
                    </a:cubicBezTo>
                    <a:cubicBezTo>
                      <a:pt x="856488" y="52658"/>
                      <a:pt x="1023302" y="144098"/>
                      <a:pt x="1102423" y="297387"/>
                    </a:cubicBezTo>
                    <a:cubicBezTo>
                      <a:pt x="1171321" y="430292"/>
                      <a:pt x="1147763" y="579390"/>
                      <a:pt x="1139571" y="7291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0"/>
              <p:cNvSpPr/>
              <p:nvPr/>
            </p:nvSpPr>
            <p:spPr>
              <a:xfrm>
                <a:off x="1645486" y="713452"/>
                <a:ext cx="834330" cy="1076390"/>
              </a:xfrm>
              <a:custGeom>
                <a:rect b="b" l="l" r="r" t="t"/>
                <a:pathLst>
                  <a:path extrusionOk="0" h="1435187" w="1112440">
                    <a:moveTo>
                      <a:pt x="1111765" y="1369973"/>
                    </a:moveTo>
                    <a:cubicBezTo>
                      <a:pt x="1119702" y="1169440"/>
                      <a:pt x="1057980" y="1064411"/>
                      <a:pt x="912946" y="1001229"/>
                    </a:cubicBezTo>
                    <a:cubicBezTo>
                      <a:pt x="855796" y="976337"/>
                      <a:pt x="794201" y="963129"/>
                      <a:pt x="736226" y="940142"/>
                    </a:cubicBezTo>
                    <a:cubicBezTo>
                      <a:pt x="678250" y="917155"/>
                      <a:pt x="621926" y="877785"/>
                      <a:pt x="601796" y="818603"/>
                    </a:cubicBezTo>
                    <a:cubicBezTo>
                      <a:pt x="577666" y="746848"/>
                      <a:pt x="613036" y="662964"/>
                      <a:pt x="580651" y="594448"/>
                    </a:cubicBezTo>
                    <a:cubicBezTo>
                      <a:pt x="539820" y="508088"/>
                      <a:pt x="407105" y="481291"/>
                      <a:pt x="392310" y="386866"/>
                    </a:cubicBezTo>
                    <a:cubicBezTo>
                      <a:pt x="388182" y="360196"/>
                      <a:pt x="394977" y="333209"/>
                      <a:pt x="401771" y="307174"/>
                    </a:cubicBezTo>
                    <a:cubicBezTo>
                      <a:pt x="408566" y="281139"/>
                      <a:pt x="415360" y="254088"/>
                      <a:pt x="411169" y="227418"/>
                    </a:cubicBezTo>
                    <a:cubicBezTo>
                      <a:pt x="406978" y="200748"/>
                      <a:pt x="388690" y="174459"/>
                      <a:pt x="362211" y="169569"/>
                    </a:cubicBezTo>
                    <a:cubicBezTo>
                      <a:pt x="335731" y="164680"/>
                      <a:pt x="305886" y="190715"/>
                      <a:pt x="313824" y="216496"/>
                    </a:cubicBezTo>
                    <a:cubicBezTo>
                      <a:pt x="322333" y="244182"/>
                      <a:pt x="349638" y="260946"/>
                      <a:pt x="341700" y="294474"/>
                    </a:cubicBezTo>
                    <a:cubicBezTo>
                      <a:pt x="337585" y="310889"/>
                      <a:pt x="325743" y="324268"/>
                      <a:pt x="309950" y="330351"/>
                    </a:cubicBezTo>
                    <a:cubicBezTo>
                      <a:pt x="292615" y="336701"/>
                      <a:pt x="258007" y="333336"/>
                      <a:pt x="254642" y="357021"/>
                    </a:cubicBezTo>
                    <a:cubicBezTo>
                      <a:pt x="254254" y="366616"/>
                      <a:pt x="255454" y="376205"/>
                      <a:pt x="258198" y="385406"/>
                    </a:cubicBezTo>
                    <a:cubicBezTo>
                      <a:pt x="260954" y="394728"/>
                      <a:pt x="259442" y="404799"/>
                      <a:pt x="254070" y="412901"/>
                    </a:cubicBezTo>
                    <a:cubicBezTo>
                      <a:pt x="244609" y="424268"/>
                      <a:pt x="225051" y="420648"/>
                      <a:pt x="215272" y="409599"/>
                    </a:cubicBezTo>
                    <a:cubicBezTo>
                      <a:pt x="190316" y="381469"/>
                      <a:pt x="205874" y="329335"/>
                      <a:pt x="215970" y="298157"/>
                    </a:cubicBezTo>
                    <a:cubicBezTo>
                      <a:pt x="229559" y="256374"/>
                      <a:pt x="251911" y="218210"/>
                      <a:pt x="270898" y="178777"/>
                    </a:cubicBezTo>
                    <a:cubicBezTo>
                      <a:pt x="289884" y="139343"/>
                      <a:pt x="301759" y="93687"/>
                      <a:pt x="283280" y="54888"/>
                    </a:cubicBezTo>
                    <a:cubicBezTo>
                      <a:pt x="262262" y="10438"/>
                      <a:pt x="205175" y="-8612"/>
                      <a:pt x="157614" y="3644"/>
                    </a:cubicBezTo>
                    <a:cubicBezTo>
                      <a:pt x="110052" y="15899"/>
                      <a:pt x="72333" y="52793"/>
                      <a:pt x="46933" y="94766"/>
                    </a:cubicBezTo>
                    <a:cubicBezTo>
                      <a:pt x="-26219" y="215924"/>
                      <a:pt x="-6788" y="374865"/>
                      <a:pt x="56712" y="501166"/>
                    </a:cubicBezTo>
                    <a:cubicBezTo>
                      <a:pt x="120212" y="627468"/>
                      <a:pt x="221812" y="730211"/>
                      <a:pt x="315665" y="836002"/>
                    </a:cubicBezTo>
                    <a:cubicBezTo>
                      <a:pt x="384309" y="913154"/>
                      <a:pt x="453079" y="995514"/>
                      <a:pt x="547123" y="1038186"/>
                    </a:cubicBezTo>
                    <a:cubicBezTo>
                      <a:pt x="633991" y="1077556"/>
                      <a:pt x="733940" y="1078762"/>
                      <a:pt x="822332" y="1114767"/>
                    </a:cubicBezTo>
                    <a:cubicBezTo>
                      <a:pt x="950856" y="1167091"/>
                      <a:pt x="1044582" y="1296631"/>
                      <a:pt x="1053408" y="14351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0"/>
              <p:cNvSpPr/>
              <p:nvPr/>
            </p:nvSpPr>
            <p:spPr>
              <a:xfrm>
                <a:off x="773297" y="184139"/>
                <a:ext cx="3384114" cy="2767896"/>
              </a:xfrm>
              <a:custGeom>
                <a:rect b="b" l="l" r="r" t="t"/>
                <a:pathLst>
                  <a:path extrusionOk="0" h="3690528" w="4512152">
                    <a:moveTo>
                      <a:pt x="4350436" y="3161510"/>
                    </a:moveTo>
                    <a:cubicBezTo>
                      <a:pt x="4186797" y="3018127"/>
                      <a:pt x="3955974" y="2977360"/>
                      <a:pt x="3738486" y="2982567"/>
                    </a:cubicBezTo>
                    <a:cubicBezTo>
                      <a:pt x="3567989" y="2986504"/>
                      <a:pt x="3362566" y="2999521"/>
                      <a:pt x="3265411" y="2859377"/>
                    </a:cubicBezTo>
                    <a:cubicBezTo>
                      <a:pt x="3180131" y="2736314"/>
                      <a:pt x="3228899" y="2552037"/>
                      <a:pt x="3135617" y="2435007"/>
                    </a:cubicBezTo>
                    <a:cubicBezTo>
                      <a:pt x="3040748" y="2315944"/>
                      <a:pt x="2859456" y="2331883"/>
                      <a:pt x="2708453" y="2350615"/>
                    </a:cubicBezTo>
                    <a:cubicBezTo>
                      <a:pt x="2557450" y="2369348"/>
                      <a:pt x="2368093" y="2359886"/>
                      <a:pt x="2302053" y="2222853"/>
                    </a:cubicBezTo>
                    <a:cubicBezTo>
                      <a:pt x="2261921" y="2139922"/>
                      <a:pt x="2285416" y="2039783"/>
                      <a:pt x="2259825" y="1951264"/>
                    </a:cubicBezTo>
                    <a:cubicBezTo>
                      <a:pt x="2222297" y="1821215"/>
                      <a:pt x="2088820" y="1744063"/>
                      <a:pt x="1959915" y="1702661"/>
                    </a:cubicBezTo>
                    <a:cubicBezTo>
                      <a:pt x="1831010" y="1661259"/>
                      <a:pt x="1691881" y="1640367"/>
                      <a:pt x="1580756" y="1562961"/>
                    </a:cubicBezTo>
                    <a:cubicBezTo>
                      <a:pt x="1418006" y="1449931"/>
                      <a:pt x="1352156" y="1241778"/>
                      <a:pt x="1326185" y="1045309"/>
                    </a:cubicBezTo>
                    <a:cubicBezTo>
                      <a:pt x="1300213" y="848840"/>
                      <a:pt x="1303198" y="645259"/>
                      <a:pt x="1232395" y="460283"/>
                    </a:cubicBezTo>
                    <a:cubicBezTo>
                      <a:pt x="1122223" y="173073"/>
                      <a:pt x="812533" y="-35525"/>
                      <a:pt x="507416" y="5052"/>
                    </a:cubicBezTo>
                    <a:cubicBezTo>
                      <a:pt x="-248234" y="105509"/>
                      <a:pt x="-77483" y="1205710"/>
                      <a:pt x="481635" y="1451963"/>
                    </a:cubicBezTo>
                    <a:cubicBezTo>
                      <a:pt x="790562" y="1587980"/>
                      <a:pt x="1170927" y="1526639"/>
                      <a:pt x="1453693" y="1710979"/>
                    </a:cubicBezTo>
                    <a:cubicBezTo>
                      <a:pt x="1825676" y="1953486"/>
                      <a:pt x="1862125" y="2504729"/>
                      <a:pt x="2191563" y="2802100"/>
                    </a:cubicBezTo>
                    <a:cubicBezTo>
                      <a:pt x="2403780" y="2993870"/>
                      <a:pt x="2704897" y="3049750"/>
                      <a:pt x="2990520" y="3064546"/>
                    </a:cubicBezTo>
                    <a:cubicBezTo>
                      <a:pt x="3276143" y="3079341"/>
                      <a:pt x="3567544" y="3060990"/>
                      <a:pt x="3843388" y="3136554"/>
                    </a:cubicBezTo>
                    <a:cubicBezTo>
                      <a:pt x="4119232" y="3212120"/>
                      <a:pt x="4386186" y="3409604"/>
                      <a:pt x="4439463" y="3690528"/>
                    </a:cubicBezTo>
                    <a:cubicBezTo>
                      <a:pt x="4570717" y="3516983"/>
                      <a:pt x="4514139" y="3304893"/>
                      <a:pt x="4350436" y="3161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0"/>
              <p:cNvSpPr/>
              <p:nvPr/>
            </p:nvSpPr>
            <p:spPr>
              <a:xfrm>
                <a:off x="727254" y="325699"/>
                <a:ext cx="1217084" cy="1111385"/>
              </a:xfrm>
              <a:custGeom>
                <a:rect b="b" l="l" r="r" t="t"/>
                <a:pathLst>
                  <a:path extrusionOk="0" h="1481847" w="1622778">
                    <a:moveTo>
                      <a:pt x="514323" y="464323"/>
                    </a:moveTo>
                    <a:cubicBezTo>
                      <a:pt x="535271" y="511498"/>
                      <a:pt x="560614" y="556589"/>
                      <a:pt x="590015" y="599007"/>
                    </a:cubicBezTo>
                    <a:cubicBezTo>
                      <a:pt x="622336" y="644028"/>
                      <a:pt x="659420" y="679080"/>
                      <a:pt x="686852" y="684033"/>
                    </a:cubicBezTo>
                    <a:cubicBezTo>
                      <a:pt x="714284" y="688986"/>
                      <a:pt x="729207" y="659141"/>
                      <a:pt x="717459" y="609103"/>
                    </a:cubicBezTo>
                    <a:cubicBezTo>
                      <a:pt x="705712" y="559065"/>
                      <a:pt x="673517" y="503947"/>
                      <a:pt x="657706" y="452639"/>
                    </a:cubicBezTo>
                    <a:cubicBezTo>
                      <a:pt x="639037" y="391870"/>
                      <a:pt x="648371" y="346023"/>
                      <a:pt x="676756" y="343419"/>
                    </a:cubicBezTo>
                    <a:cubicBezTo>
                      <a:pt x="705140" y="340816"/>
                      <a:pt x="749781" y="378408"/>
                      <a:pt x="786547" y="432891"/>
                    </a:cubicBezTo>
                    <a:cubicBezTo>
                      <a:pt x="822977" y="487679"/>
                      <a:pt x="849025" y="548702"/>
                      <a:pt x="863382" y="612913"/>
                    </a:cubicBezTo>
                    <a:cubicBezTo>
                      <a:pt x="870367" y="647013"/>
                      <a:pt x="871891" y="676985"/>
                      <a:pt x="877606" y="710195"/>
                    </a:cubicBezTo>
                    <a:cubicBezTo>
                      <a:pt x="883683" y="747889"/>
                      <a:pt x="896250" y="784243"/>
                      <a:pt x="914754" y="817637"/>
                    </a:cubicBezTo>
                    <a:cubicBezTo>
                      <a:pt x="987525" y="943621"/>
                      <a:pt x="1073504" y="902473"/>
                      <a:pt x="1149069" y="1001787"/>
                    </a:cubicBezTo>
                    <a:cubicBezTo>
                      <a:pt x="1190534" y="1056461"/>
                      <a:pt x="1216760" y="1137805"/>
                      <a:pt x="1258416" y="1191399"/>
                    </a:cubicBezTo>
                    <a:cubicBezTo>
                      <a:pt x="1320646" y="1271408"/>
                      <a:pt x="1363191" y="1235213"/>
                      <a:pt x="1419579" y="1251343"/>
                    </a:cubicBezTo>
                    <a:cubicBezTo>
                      <a:pt x="1506383" y="1276171"/>
                      <a:pt x="1465934" y="1387740"/>
                      <a:pt x="1622779" y="1481847"/>
                    </a:cubicBezTo>
                    <a:cubicBezTo>
                      <a:pt x="1329917" y="1411997"/>
                      <a:pt x="1209267" y="1425142"/>
                      <a:pt x="882115" y="1240547"/>
                    </a:cubicBezTo>
                    <a:cubicBezTo>
                      <a:pt x="632496" y="1099958"/>
                      <a:pt x="376274" y="894980"/>
                      <a:pt x="147039" y="453147"/>
                    </a:cubicBezTo>
                    <a:cubicBezTo>
                      <a:pt x="88936" y="341133"/>
                      <a:pt x="5814" y="169239"/>
                      <a:pt x="290" y="68782"/>
                    </a:cubicBezTo>
                    <a:cubicBezTo>
                      <a:pt x="-6060" y="-50344"/>
                      <a:pt x="93127" y="-624"/>
                      <a:pt x="173709" y="110628"/>
                    </a:cubicBezTo>
                    <a:cubicBezTo>
                      <a:pt x="216253" y="169429"/>
                      <a:pt x="261974" y="265314"/>
                      <a:pt x="305916" y="281253"/>
                    </a:cubicBezTo>
                    <a:cubicBezTo>
                      <a:pt x="329093" y="289635"/>
                      <a:pt x="345413" y="279983"/>
                      <a:pt x="364145" y="276808"/>
                    </a:cubicBezTo>
                    <a:cubicBezTo>
                      <a:pt x="382878" y="273633"/>
                      <a:pt x="407389" y="278967"/>
                      <a:pt x="433995" y="309764"/>
                    </a:cubicBezTo>
                    <a:cubicBezTo>
                      <a:pt x="464094" y="344816"/>
                      <a:pt x="485240" y="398664"/>
                      <a:pt x="506195" y="446480"/>
                    </a:cubicBezTo>
                    <a:cubicBezTo>
                      <a:pt x="508925" y="452449"/>
                      <a:pt x="511592" y="458354"/>
                      <a:pt x="514323" y="4643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0"/>
              <p:cNvSpPr/>
              <p:nvPr/>
            </p:nvSpPr>
            <p:spPr>
              <a:xfrm>
                <a:off x="358628" y="468317"/>
                <a:ext cx="3652111" cy="2435235"/>
              </a:xfrm>
              <a:custGeom>
                <a:rect b="b" l="l" r="r" t="t"/>
                <a:pathLst>
                  <a:path extrusionOk="0" h="3246980" w="4869481">
                    <a:moveTo>
                      <a:pt x="4855257" y="3197451"/>
                    </a:moveTo>
                    <a:cubicBezTo>
                      <a:pt x="4849428" y="3214653"/>
                      <a:pt x="4841916" y="3231245"/>
                      <a:pt x="4832841" y="3246981"/>
                    </a:cubicBezTo>
                    <a:cubicBezTo>
                      <a:pt x="4763182" y="2968781"/>
                      <a:pt x="4482290" y="2798728"/>
                      <a:pt x="4203493" y="2865981"/>
                    </a:cubicBezTo>
                    <a:cubicBezTo>
                      <a:pt x="4120244" y="2886110"/>
                      <a:pt x="4038393" y="2926623"/>
                      <a:pt x="3956605" y="2957484"/>
                    </a:cubicBezTo>
                    <a:cubicBezTo>
                      <a:pt x="3866371" y="2991774"/>
                      <a:pt x="3776646" y="3014634"/>
                      <a:pt x="3686857" y="2984535"/>
                    </a:cubicBezTo>
                    <a:cubicBezTo>
                      <a:pt x="3599989" y="2955706"/>
                      <a:pt x="3535854" y="2882935"/>
                      <a:pt x="3457495" y="2835564"/>
                    </a:cubicBezTo>
                    <a:cubicBezTo>
                      <a:pt x="3247945" y="2709199"/>
                      <a:pt x="3054016" y="2847629"/>
                      <a:pt x="2835195" y="2833723"/>
                    </a:cubicBezTo>
                    <a:cubicBezTo>
                      <a:pt x="2724768" y="2826738"/>
                      <a:pt x="2608563" y="2765079"/>
                      <a:pt x="2577067" y="2658907"/>
                    </a:cubicBezTo>
                    <a:cubicBezTo>
                      <a:pt x="2546587" y="2555910"/>
                      <a:pt x="2596435" y="2424910"/>
                      <a:pt x="2520489" y="2348837"/>
                    </a:cubicBezTo>
                    <a:cubicBezTo>
                      <a:pt x="2472419" y="2300640"/>
                      <a:pt x="2393806" y="2299434"/>
                      <a:pt x="2338307" y="2259937"/>
                    </a:cubicBezTo>
                    <a:cubicBezTo>
                      <a:pt x="2254868" y="2200564"/>
                      <a:pt x="2248645" y="2082137"/>
                      <a:pt x="2232199" y="1981045"/>
                    </a:cubicBezTo>
                    <a:cubicBezTo>
                      <a:pt x="2184574" y="1689770"/>
                      <a:pt x="2156951" y="1492603"/>
                      <a:pt x="1983215" y="1385034"/>
                    </a:cubicBezTo>
                    <a:cubicBezTo>
                      <a:pt x="1809479" y="1277465"/>
                      <a:pt x="1556813" y="1300833"/>
                      <a:pt x="1299828" y="1369476"/>
                    </a:cubicBezTo>
                    <a:cubicBezTo>
                      <a:pt x="1074911" y="1429547"/>
                      <a:pt x="843327" y="1493492"/>
                      <a:pt x="611488" y="1471584"/>
                    </a:cubicBezTo>
                    <a:cubicBezTo>
                      <a:pt x="210232" y="1433484"/>
                      <a:pt x="-14685" y="1062009"/>
                      <a:pt x="745" y="683168"/>
                    </a:cubicBezTo>
                    <a:lnTo>
                      <a:pt x="745" y="681771"/>
                    </a:lnTo>
                    <a:cubicBezTo>
                      <a:pt x="14906" y="350301"/>
                      <a:pt x="281352" y="-147031"/>
                      <a:pt x="683878" y="41374"/>
                    </a:cubicBezTo>
                    <a:cubicBezTo>
                      <a:pt x="856725" y="122209"/>
                      <a:pt x="937307" y="316900"/>
                      <a:pt x="1035732" y="480286"/>
                    </a:cubicBezTo>
                    <a:cubicBezTo>
                      <a:pt x="1159849" y="685803"/>
                      <a:pt x="1330454" y="859342"/>
                      <a:pt x="1533826" y="986952"/>
                    </a:cubicBezTo>
                    <a:cubicBezTo>
                      <a:pt x="1808590" y="1159037"/>
                      <a:pt x="2143426" y="1247874"/>
                      <a:pt x="2361993" y="1487205"/>
                    </a:cubicBezTo>
                    <a:cubicBezTo>
                      <a:pt x="2506201" y="1645003"/>
                      <a:pt x="2584243" y="1852457"/>
                      <a:pt x="2716005" y="2020605"/>
                    </a:cubicBezTo>
                    <a:cubicBezTo>
                      <a:pt x="2861738" y="2206216"/>
                      <a:pt x="3067732" y="2335438"/>
                      <a:pt x="3288458" y="2422052"/>
                    </a:cubicBezTo>
                    <a:lnTo>
                      <a:pt x="3288458" y="2422052"/>
                    </a:lnTo>
                    <a:cubicBezTo>
                      <a:pt x="3323554" y="2435813"/>
                      <a:pt x="3358943" y="2448513"/>
                      <a:pt x="3394630" y="2460152"/>
                    </a:cubicBezTo>
                    <a:cubicBezTo>
                      <a:pt x="3654535" y="2545179"/>
                      <a:pt x="3925236" y="2590391"/>
                      <a:pt x="4195492" y="2632301"/>
                    </a:cubicBezTo>
                    <a:cubicBezTo>
                      <a:pt x="4371069" y="2659542"/>
                      <a:pt x="4556363" y="2683101"/>
                      <a:pt x="4697142" y="2791559"/>
                    </a:cubicBezTo>
                    <a:cubicBezTo>
                      <a:pt x="4823063" y="2888587"/>
                      <a:pt x="4903644" y="3053623"/>
                      <a:pt x="4855257" y="319745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0"/>
              <p:cNvSpPr/>
              <p:nvPr/>
            </p:nvSpPr>
            <p:spPr>
              <a:xfrm>
                <a:off x="1970342" y="1666256"/>
                <a:ext cx="4763" cy="4763"/>
              </a:xfrm>
              <a:custGeom>
                <a:rect b="b" l="l" r="r" t="t"/>
                <a:pathLst>
                  <a:path extrusionOk="0" h="6350" w="635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155D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0"/>
              <p:cNvSpPr/>
              <p:nvPr/>
            </p:nvSpPr>
            <p:spPr>
              <a:xfrm>
                <a:off x="358581" y="548545"/>
                <a:ext cx="1568802" cy="1034986"/>
              </a:xfrm>
              <a:custGeom>
                <a:rect b="b" l="l" r="r" t="t"/>
                <a:pathLst>
                  <a:path extrusionOk="0" h="1379981" w="2091736">
                    <a:moveTo>
                      <a:pt x="1983469" y="1278382"/>
                    </a:moveTo>
                    <a:cubicBezTo>
                      <a:pt x="2026097" y="1304531"/>
                      <a:pt x="2062933" y="1339101"/>
                      <a:pt x="2091737" y="1379982"/>
                    </a:cubicBezTo>
                    <a:cubicBezTo>
                      <a:pt x="1915397" y="1086866"/>
                      <a:pt x="1631996" y="987679"/>
                      <a:pt x="1200514" y="926909"/>
                    </a:cubicBezTo>
                    <a:cubicBezTo>
                      <a:pt x="718739" y="859092"/>
                      <a:pt x="931083" y="663004"/>
                      <a:pt x="913494" y="452692"/>
                    </a:cubicBezTo>
                    <a:cubicBezTo>
                      <a:pt x="895904" y="242380"/>
                      <a:pt x="399144" y="430339"/>
                      <a:pt x="286368" y="169037"/>
                    </a:cubicBezTo>
                    <a:cubicBezTo>
                      <a:pt x="264111" y="115500"/>
                      <a:pt x="253062" y="57969"/>
                      <a:pt x="253919" y="0"/>
                    </a:cubicBezTo>
                    <a:cubicBezTo>
                      <a:pt x="100757" y="138176"/>
                      <a:pt x="8936" y="383984"/>
                      <a:pt x="745" y="574802"/>
                    </a:cubicBezTo>
                    <a:cubicBezTo>
                      <a:pt x="745" y="575247"/>
                      <a:pt x="745" y="575755"/>
                      <a:pt x="745" y="576199"/>
                    </a:cubicBezTo>
                    <a:cubicBezTo>
                      <a:pt x="-14686" y="955040"/>
                      <a:pt x="210295" y="1326579"/>
                      <a:pt x="611488" y="1364615"/>
                    </a:cubicBezTo>
                    <a:cubicBezTo>
                      <a:pt x="843263" y="1386523"/>
                      <a:pt x="1075038" y="1322578"/>
                      <a:pt x="1299828" y="1262507"/>
                    </a:cubicBezTo>
                    <a:cubicBezTo>
                      <a:pt x="1556876" y="1193864"/>
                      <a:pt x="1809733" y="1170813"/>
                      <a:pt x="1983469" y="12783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0"/>
              <p:cNvSpPr/>
              <p:nvPr/>
            </p:nvSpPr>
            <p:spPr>
              <a:xfrm>
                <a:off x="677829" y="1013833"/>
                <a:ext cx="491200" cy="393872"/>
              </a:xfrm>
              <a:custGeom>
                <a:rect b="b" l="l" r="r" t="t"/>
                <a:pathLst>
                  <a:path extrusionOk="0" h="525162" w="654933">
                    <a:moveTo>
                      <a:pt x="377721" y="315415"/>
                    </a:moveTo>
                    <a:cubicBezTo>
                      <a:pt x="374991" y="311922"/>
                      <a:pt x="372324" y="308176"/>
                      <a:pt x="369784" y="304302"/>
                    </a:cubicBezTo>
                    <a:cubicBezTo>
                      <a:pt x="350734" y="275346"/>
                      <a:pt x="338351" y="238834"/>
                      <a:pt x="307300" y="223848"/>
                    </a:cubicBezTo>
                    <a:cubicBezTo>
                      <a:pt x="281519" y="211465"/>
                      <a:pt x="249388" y="217498"/>
                      <a:pt x="224242" y="204099"/>
                    </a:cubicBezTo>
                    <a:cubicBezTo>
                      <a:pt x="205890" y="194193"/>
                      <a:pt x="194460" y="175461"/>
                      <a:pt x="183856" y="157554"/>
                    </a:cubicBezTo>
                    <a:cubicBezTo>
                      <a:pt x="159154" y="115834"/>
                      <a:pt x="111529" y="-18341"/>
                      <a:pt x="42886" y="2106"/>
                    </a:cubicBezTo>
                    <a:cubicBezTo>
                      <a:pt x="18184" y="4773"/>
                      <a:pt x="-4358" y="28712"/>
                      <a:pt x="722" y="52906"/>
                    </a:cubicBezTo>
                    <a:cubicBezTo>
                      <a:pt x="8659" y="91006"/>
                      <a:pt x="66127" y="95133"/>
                      <a:pt x="84097" y="129423"/>
                    </a:cubicBezTo>
                    <a:cubicBezTo>
                      <a:pt x="99210" y="158379"/>
                      <a:pt x="81811" y="200607"/>
                      <a:pt x="105878" y="222578"/>
                    </a:cubicBezTo>
                    <a:cubicBezTo>
                      <a:pt x="123340" y="238516"/>
                      <a:pt x="151153" y="232293"/>
                      <a:pt x="173632" y="239786"/>
                    </a:cubicBezTo>
                    <a:cubicBezTo>
                      <a:pt x="200747" y="248803"/>
                      <a:pt x="217003" y="277251"/>
                      <a:pt x="223226" y="305191"/>
                    </a:cubicBezTo>
                    <a:cubicBezTo>
                      <a:pt x="229449" y="333131"/>
                      <a:pt x="228115" y="362341"/>
                      <a:pt x="233576" y="390408"/>
                    </a:cubicBezTo>
                    <a:cubicBezTo>
                      <a:pt x="239037" y="418475"/>
                      <a:pt x="253388" y="447558"/>
                      <a:pt x="279677" y="458798"/>
                    </a:cubicBezTo>
                    <a:cubicBezTo>
                      <a:pt x="316380" y="474482"/>
                      <a:pt x="356512" y="450162"/>
                      <a:pt x="395438" y="441399"/>
                    </a:cubicBezTo>
                    <a:cubicBezTo>
                      <a:pt x="426743" y="434350"/>
                      <a:pt x="459319" y="437652"/>
                      <a:pt x="491196" y="440954"/>
                    </a:cubicBezTo>
                    <a:cubicBezTo>
                      <a:pt x="516596" y="443558"/>
                      <a:pt x="543329" y="446796"/>
                      <a:pt x="563078" y="462862"/>
                    </a:cubicBezTo>
                    <a:cubicBezTo>
                      <a:pt x="582826" y="478927"/>
                      <a:pt x="608861" y="543697"/>
                      <a:pt x="641564" y="520012"/>
                    </a:cubicBezTo>
                    <a:cubicBezTo>
                      <a:pt x="663027" y="504708"/>
                      <a:pt x="655343" y="468704"/>
                      <a:pt x="641564" y="452448"/>
                    </a:cubicBezTo>
                    <a:cubicBezTo>
                      <a:pt x="570761" y="369072"/>
                      <a:pt x="444968" y="401140"/>
                      <a:pt x="377721" y="3154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0"/>
              <p:cNvSpPr/>
              <p:nvPr/>
            </p:nvSpPr>
            <p:spPr>
              <a:xfrm>
                <a:off x="2530400" y="1633502"/>
                <a:ext cx="553859" cy="531771"/>
              </a:xfrm>
              <a:custGeom>
                <a:rect b="b" l="l" r="r" t="t"/>
                <a:pathLst>
                  <a:path extrusionOk="0" h="709028" w="738479">
                    <a:moveTo>
                      <a:pt x="698959" y="709024"/>
                    </a:moveTo>
                    <a:cubicBezTo>
                      <a:pt x="681369" y="709024"/>
                      <a:pt x="664732" y="697213"/>
                      <a:pt x="653937" y="684513"/>
                    </a:cubicBezTo>
                    <a:cubicBezTo>
                      <a:pt x="648546" y="677915"/>
                      <a:pt x="643517" y="671025"/>
                      <a:pt x="638888" y="663875"/>
                    </a:cubicBezTo>
                    <a:cubicBezTo>
                      <a:pt x="632817" y="654192"/>
                      <a:pt x="625750" y="645168"/>
                      <a:pt x="617806" y="636951"/>
                    </a:cubicBezTo>
                    <a:cubicBezTo>
                      <a:pt x="602185" y="621965"/>
                      <a:pt x="588977" y="624251"/>
                      <a:pt x="573356" y="626347"/>
                    </a:cubicBezTo>
                    <a:cubicBezTo>
                      <a:pt x="562116" y="628893"/>
                      <a:pt x="550426" y="628741"/>
                      <a:pt x="539256" y="625902"/>
                    </a:cubicBezTo>
                    <a:cubicBezTo>
                      <a:pt x="512967" y="618028"/>
                      <a:pt x="495885" y="595930"/>
                      <a:pt x="479312" y="574594"/>
                    </a:cubicBezTo>
                    <a:cubicBezTo>
                      <a:pt x="470390" y="562256"/>
                      <a:pt x="460313" y="550794"/>
                      <a:pt x="449213" y="540368"/>
                    </a:cubicBezTo>
                    <a:cubicBezTo>
                      <a:pt x="420956" y="515666"/>
                      <a:pt x="379998" y="504490"/>
                      <a:pt x="324054" y="506332"/>
                    </a:cubicBezTo>
                    <a:cubicBezTo>
                      <a:pt x="309386" y="506776"/>
                      <a:pt x="294400" y="507983"/>
                      <a:pt x="279922" y="509126"/>
                    </a:cubicBezTo>
                    <a:cubicBezTo>
                      <a:pt x="249601" y="512599"/>
                      <a:pt x="219007" y="512961"/>
                      <a:pt x="188609" y="510205"/>
                    </a:cubicBezTo>
                    <a:cubicBezTo>
                      <a:pt x="147271" y="504998"/>
                      <a:pt x="96534" y="483218"/>
                      <a:pt x="78183" y="437625"/>
                    </a:cubicBezTo>
                    <a:cubicBezTo>
                      <a:pt x="63070" y="400096"/>
                      <a:pt x="74246" y="359202"/>
                      <a:pt x="85041" y="319642"/>
                    </a:cubicBezTo>
                    <a:cubicBezTo>
                      <a:pt x="96216" y="278621"/>
                      <a:pt x="106758" y="239886"/>
                      <a:pt x="91391" y="204072"/>
                    </a:cubicBezTo>
                    <a:cubicBezTo>
                      <a:pt x="82882" y="184641"/>
                      <a:pt x="67260" y="169020"/>
                      <a:pt x="52084" y="153907"/>
                    </a:cubicBezTo>
                    <a:cubicBezTo>
                      <a:pt x="47639" y="149398"/>
                      <a:pt x="43131" y="144953"/>
                      <a:pt x="38876" y="140381"/>
                    </a:cubicBezTo>
                    <a:cubicBezTo>
                      <a:pt x="15191" y="114981"/>
                      <a:pt x="2554" y="91550"/>
                      <a:pt x="332" y="67928"/>
                    </a:cubicBezTo>
                    <a:cubicBezTo>
                      <a:pt x="-2342" y="41963"/>
                      <a:pt x="11336" y="17052"/>
                      <a:pt x="34685" y="5380"/>
                    </a:cubicBezTo>
                    <a:cubicBezTo>
                      <a:pt x="55100" y="-4678"/>
                      <a:pt x="79681" y="-360"/>
                      <a:pt x="95454" y="16048"/>
                    </a:cubicBezTo>
                    <a:cubicBezTo>
                      <a:pt x="113742" y="33574"/>
                      <a:pt x="123839" y="66023"/>
                      <a:pt x="133554" y="97392"/>
                    </a:cubicBezTo>
                    <a:cubicBezTo>
                      <a:pt x="138139" y="113844"/>
                      <a:pt x="144000" y="129916"/>
                      <a:pt x="151081" y="145461"/>
                    </a:cubicBezTo>
                    <a:cubicBezTo>
                      <a:pt x="204300" y="249226"/>
                      <a:pt x="277954" y="341155"/>
                      <a:pt x="367616" y="415717"/>
                    </a:cubicBezTo>
                    <a:cubicBezTo>
                      <a:pt x="416403" y="456205"/>
                      <a:pt x="469667" y="490977"/>
                      <a:pt x="526366" y="519349"/>
                    </a:cubicBezTo>
                    <a:lnTo>
                      <a:pt x="526366" y="519349"/>
                    </a:lnTo>
                    <a:cubicBezTo>
                      <a:pt x="540653" y="526525"/>
                      <a:pt x="559385" y="533891"/>
                      <a:pt x="579198" y="541701"/>
                    </a:cubicBezTo>
                    <a:cubicBezTo>
                      <a:pt x="638316" y="565069"/>
                      <a:pt x="711913" y="594089"/>
                      <a:pt x="733884" y="642222"/>
                    </a:cubicBezTo>
                    <a:cubicBezTo>
                      <a:pt x="740011" y="656096"/>
                      <a:pt x="740011" y="671908"/>
                      <a:pt x="733884" y="685783"/>
                    </a:cubicBezTo>
                    <a:cubicBezTo>
                      <a:pt x="729566" y="696171"/>
                      <a:pt x="720873" y="704121"/>
                      <a:pt x="710135" y="707500"/>
                    </a:cubicBezTo>
                    <a:cubicBezTo>
                      <a:pt x="706509" y="708573"/>
                      <a:pt x="702737" y="709087"/>
                      <a:pt x="698959" y="709024"/>
                    </a:cubicBezTo>
                    <a:close/>
                    <a:moveTo>
                      <a:pt x="589358" y="618409"/>
                    </a:moveTo>
                    <a:cubicBezTo>
                      <a:pt x="601759" y="618320"/>
                      <a:pt x="613646" y="623381"/>
                      <a:pt x="622187" y="632379"/>
                    </a:cubicBezTo>
                    <a:cubicBezTo>
                      <a:pt x="630461" y="640901"/>
                      <a:pt x="637827" y="650267"/>
                      <a:pt x="644158" y="660319"/>
                    </a:cubicBezTo>
                    <a:cubicBezTo>
                      <a:pt x="648660" y="667266"/>
                      <a:pt x="653537" y="673965"/>
                      <a:pt x="658763" y="680385"/>
                    </a:cubicBezTo>
                    <a:cubicBezTo>
                      <a:pt x="670447" y="694101"/>
                      <a:pt x="689434" y="706801"/>
                      <a:pt x="707848" y="701404"/>
                    </a:cubicBezTo>
                    <a:cubicBezTo>
                      <a:pt x="716796" y="698508"/>
                      <a:pt x="724029" y="691853"/>
                      <a:pt x="727660" y="683179"/>
                    </a:cubicBezTo>
                    <a:cubicBezTo>
                      <a:pt x="733001" y="671038"/>
                      <a:pt x="733001" y="657220"/>
                      <a:pt x="727660" y="645079"/>
                    </a:cubicBezTo>
                    <a:cubicBezTo>
                      <a:pt x="706769" y="599232"/>
                      <a:pt x="634506" y="570721"/>
                      <a:pt x="576404" y="547861"/>
                    </a:cubicBezTo>
                    <a:cubicBezTo>
                      <a:pt x="556465" y="539987"/>
                      <a:pt x="537605" y="532557"/>
                      <a:pt x="523064" y="525255"/>
                    </a:cubicBezTo>
                    <a:lnTo>
                      <a:pt x="523064" y="525255"/>
                    </a:lnTo>
                    <a:cubicBezTo>
                      <a:pt x="466028" y="496629"/>
                      <a:pt x="412447" y="461583"/>
                      <a:pt x="363361" y="420797"/>
                    </a:cubicBezTo>
                    <a:cubicBezTo>
                      <a:pt x="273032" y="345670"/>
                      <a:pt x="198839" y="253056"/>
                      <a:pt x="145239" y="148509"/>
                    </a:cubicBezTo>
                    <a:cubicBezTo>
                      <a:pt x="137968" y="132653"/>
                      <a:pt x="131980" y="116238"/>
                      <a:pt x="127332" y="99424"/>
                    </a:cubicBezTo>
                    <a:cubicBezTo>
                      <a:pt x="117807" y="68880"/>
                      <a:pt x="107901" y="37257"/>
                      <a:pt x="90819" y="20811"/>
                    </a:cubicBezTo>
                    <a:cubicBezTo>
                      <a:pt x="77021" y="6148"/>
                      <a:pt x="55234" y="2275"/>
                      <a:pt x="37225" y="11286"/>
                    </a:cubicBezTo>
                    <a:cubicBezTo>
                      <a:pt x="16245" y="21801"/>
                      <a:pt x="3957" y="44204"/>
                      <a:pt x="6364" y="67547"/>
                    </a:cubicBezTo>
                    <a:cubicBezTo>
                      <a:pt x="8523" y="89645"/>
                      <a:pt x="20525" y="111997"/>
                      <a:pt x="43194" y="136190"/>
                    </a:cubicBezTo>
                    <a:cubicBezTo>
                      <a:pt x="47512" y="140762"/>
                      <a:pt x="51894" y="145144"/>
                      <a:pt x="56339" y="149589"/>
                    </a:cubicBezTo>
                    <a:cubicBezTo>
                      <a:pt x="71896" y="165146"/>
                      <a:pt x="88089" y="181339"/>
                      <a:pt x="96979" y="201722"/>
                    </a:cubicBezTo>
                    <a:cubicBezTo>
                      <a:pt x="113489" y="239822"/>
                      <a:pt x="102185" y="281224"/>
                      <a:pt x="91200" y="321483"/>
                    </a:cubicBezTo>
                    <a:cubicBezTo>
                      <a:pt x="80723" y="360028"/>
                      <a:pt x="69864" y="399906"/>
                      <a:pt x="84152" y="435783"/>
                    </a:cubicBezTo>
                    <a:cubicBezTo>
                      <a:pt x="101487" y="478773"/>
                      <a:pt x="149874" y="499283"/>
                      <a:pt x="189435" y="504427"/>
                    </a:cubicBezTo>
                    <a:cubicBezTo>
                      <a:pt x="219413" y="507094"/>
                      <a:pt x="249582" y="506713"/>
                      <a:pt x="279478" y="503284"/>
                    </a:cubicBezTo>
                    <a:cubicBezTo>
                      <a:pt x="294019" y="502141"/>
                      <a:pt x="309069" y="500934"/>
                      <a:pt x="323928" y="500490"/>
                    </a:cubicBezTo>
                    <a:cubicBezTo>
                      <a:pt x="381522" y="498585"/>
                      <a:pt x="423940" y="510269"/>
                      <a:pt x="453467" y="536113"/>
                    </a:cubicBezTo>
                    <a:cubicBezTo>
                      <a:pt x="464878" y="546800"/>
                      <a:pt x="475236" y="558560"/>
                      <a:pt x="484392" y="571229"/>
                    </a:cubicBezTo>
                    <a:cubicBezTo>
                      <a:pt x="501092" y="592692"/>
                      <a:pt x="516841" y="613012"/>
                      <a:pt x="541098" y="620314"/>
                    </a:cubicBezTo>
                    <a:cubicBezTo>
                      <a:pt x="551410" y="622759"/>
                      <a:pt x="562154" y="622759"/>
                      <a:pt x="572466" y="620314"/>
                    </a:cubicBezTo>
                    <a:cubicBezTo>
                      <a:pt x="578042" y="619247"/>
                      <a:pt x="583687" y="618612"/>
                      <a:pt x="589358" y="6184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0"/>
              <p:cNvSpPr/>
              <p:nvPr/>
            </p:nvSpPr>
            <p:spPr>
              <a:xfrm rot="-4351919">
                <a:off x="3128572" y="2206663"/>
                <a:ext cx="111853" cy="111853"/>
              </a:xfrm>
              <a:custGeom>
                <a:rect b="b" l="l" r="r" t="t"/>
                <a:pathLst>
                  <a:path extrusionOk="0" h="149224" w="149224">
                    <a:moveTo>
                      <a:pt x="149225" y="74612"/>
                    </a:moveTo>
                    <a:cubicBezTo>
                      <a:pt x="149225" y="115820"/>
                      <a:pt x="115820" y="149225"/>
                      <a:pt x="74612" y="149225"/>
                    </a:cubicBezTo>
                    <a:cubicBezTo>
                      <a:pt x="33405" y="149225"/>
                      <a:pt x="0" y="115820"/>
                      <a:pt x="0" y="74612"/>
                    </a:cubicBezTo>
                    <a:cubicBezTo>
                      <a:pt x="0" y="33405"/>
                      <a:pt x="33405" y="0"/>
                      <a:pt x="74612" y="0"/>
                    </a:cubicBezTo>
                    <a:cubicBezTo>
                      <a:pt x="115820" y="0"/>
                      <a:pt x="149225" y="33405"/>
                      <a:pt x="149225" y="746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0"/>
              <p:cNvSpPr/>
              <p:nvPr/>
            </p:nvSpPr>
            <p:spPr>
              <a:xfrm rot="-1680981">
                <a:off x="1468878" y="744133"/>
                <a:ext cx="183655" cy="183655"/>
              </a:xfrm>
              <a:custGeom>
                <a:rect b="b" l="l" r="r" t="t"/>
                <a:pathLst>
                  <a:path extrusionOk="0" h="244729" w="244729">
                    <a:moveTo>
                      <a:pt x="244729" y="122365"/>
                    </a:moveTo>
                    <a:cubicBezTo>
                      <a:pt x="244729" y="189945"/>
                      <a:pt x="189945" y="244729"/>
                      <a:pt x="122365" y="244729"/>
                    </a:cubicBezTo>
                    <a:cubicBezTo>
                      <a:pt x="54785" y="244729"/>
                      <a:pt x="0" y="189945"/>
                      <a:pt x="0" y="122365"/>
                    </a:cubicBezTo>
                    <a:cubicBezTo>
                      <a:pt x="0" y="54784"/>
                      <a:pt x="54785" y="0"/>
                      <a:pt x="122365" y="0"/>
                    </a:cubicBezTo>
                    <a:cubicBezTo>
                      <a:pt x="189945" y="0"/>
                      <a:pt x="244729" y="54784"/>
                      <a:pt x="244729" y="12236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0"/>
              <p:cNvSpPr/>
              <p:nvPr/>
            </p:nvSpPr>
            <p:spPr>
              <a:xfrm>
                <a:off x="1178434" y="1174537"/>
                <a:ext cx="188339" cy="188348"/>
              </a:xfrm>
              <a:custGeom>
                <a:rect b="b" l="l" r="r" t="t"/>
                <a:pathLst>
                  <a:path extrusionOk="0" h="251130" w="251118">
                    <a:moveTo>
                      <a:pt x="125792" y="251130"/>
                    </a:moveTo>
                    <a:cubicBezTo>
                      <a:pt x="118598" y="251111"/>
                      <a:pt x="111422" y="250495"/>
                      <a:pt x="104329" y="249289"/>
                    </a:cubicBezTo>
                    <a:cubicBezTo>
                      <a:pt x="35997" y="237567"/>
                      <a:pt x="-9894" y="172663"/>
                      <a:pt x="1828" y="104325"/>
                    </a:cubicBezTo>
                    <a:cubicBezTo>
                      <a:pt x="13556" y="35992"/>
                      <a:pt x="78453" y="-9899"/>
                      <a:pt x="146792" y="1829"/>
                    </a:cubicBezTo>
                    <a:cubicBezTo>
                      <a:pt x="215105" y="13545"/>
                      <a:pt x="260990" y="78417"/>
                      <a:pt x="249300" y="146736"/>
                    </a:cubicBezTo>
                    <a:lnTo>
                      <a:pt x="249300" y="146736"/>
                    </a:lnTo>
                    <a:cubicBezTo>
                      <a:pt x="238937" y="206909"/>
                      <a:pt x="186848" y="250934"/>
                      <a:pt x="125792" y="251130"/>
                    </a:cubicBezTo>
                    <a:close/>
                    <a:moveTo>
                      <a:pt x="125284" y="6274"/>
                    </a:moveTo>
                    <a:cubicBezTo>
                      <a:pt x="59422" y="6414"/>
                      <a:pt x="6146" y="59919"/>
                      <a:pt x="6285" y="125775"/>
                    </a:cubicBezTo>
                    <a:cubicBezTo>
                      <a:pt x="6419" y="191637"/>
                      <a:pt x="59924" y="244920"/>
                      <a:pt x="125786" y="244780"/>
                    </a:cubicBezTo>
                    <a:cubicBezTo>
                      <a:pt x="183787" y="244660"/>
                      <a:pt x="233285" y="202826"/>
                      <a:pt x="243077" y="145657"/>
                    </a:cubicBezTo>
                    <a:lnTo>
                      <a:pt x="243077" y="145657"/>
                    </a:lnTo>
                    <a:cubicBezTo>
                      <a:pt x="254113" y="80773"/>
                      <a:pt x="210533" y="19203"/>
                      <a:pt x="145668" y="8052"/>
                    </a:cubicBezTo>
                    <a:cubicBezTo>
                      <a:pt x="138937" y="6865"/>
                      <a:pt x="132117" y="6268"/>
                      <a:pt x="125284" y="62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0"/>
              <p:cNvSpPr/>
              <p:nvPr/>
            </p:nvSpPr>
            <p:spPr>
              <a:xfrm>
                <a:off x="2838925" y="2289571"/>
                <a:ext cx="1177608" cy="814526"/>
              </a:xfrm>
              <a:custGeom>
                <a:rect b="b" l="l" r="r" t="t"/>
                <a:pathLst>
                  <a:path extrusionOk="0" h="1086034" w="1570144">
                    <a:moveTo>
                      <a:pt x="1560957" y="774128"/>
                    </a:moveTo>
                    <a:cubicBezTo>
                      <a:pt x="1541628" y="860431"/>
                      <a:pt x="1494238" y="937895"/>
                      <a:pt x="1426210" y="994410"/>
                    </a:cubicBezTo>
                    <a:cubicBezTo>
                      <a:pt x="1209612" y="1177798"/>
                      <a:pt x="951484" y="1064260"/>
                      <a:pt x="816293" y="844677"/>
                    </a:cubicBezTo>
                    <a:cubicBezTo>
                      <a:pt x="756539" y="747459"/>
                      <a:pt x="715137" y="639953"/>
                      <a:pt x="668592" y="535750"/>
                    </a:cubicBezTo>
                    <a:cubicBezTo>
                      <a:pt x="634365" y="458788"/>
                      <a:pt x="596265" y="383032"/>
                      <a:pt x="545465" y="315341"/>
                    </a:cubicBezTo>
                    <a:cubicBezTo>
                      <a:pt x="401638" y="123571"/>
                      <a:pt x="237427" y="97092"/>
                      <a:pt x="0" y="0"/>
                    </a:cubicBezTo>
                    <a:cubicBezTo>
                      <a:pt x="35097" y="13760"/>
                      <a:pt x="70485" y="26460"/>
                      <a:pt x="106172" y="38100"/>
                    </a:cubicBezTo>
                    <a:cubicBezTo>
                      <a:pt x="366078" y="123127"/>
                      <a:pt x="639128" y="158433"/>
                      <a:pt x="909384" y="200342"/>
                    </a:cubicBezTo>
                    <a:cubicBezTo>
                      <a:pt x="1084961" y="227584"/>
                      <a:pt x="1267905" y="261112"/>
                      <a:pt x="1408811" y="369507"/>
                    </a:cubicBezTo>
                    <a:cubicBezTo>
                      <a:pt x="1540066" y="470345"/>
                      <a:pt x="1593215" y="628586"/>
                      <a:pt x="1560957" y="7741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0"/>
              <p:cNvSpPr/>
              <p:nvPr/>
            </p:nvSpPr>
            <p:spPr>
              <a:xfrm>
                <a:off x="2151743" y="1910128"/>
                <a:ext cx="442293" cy="441642"/>
              </a:xfrm>
              <a:custGeom>
                <a:rect b="b" l="l" r="r" t="t"/>
                <a:pathLst>
                  <a:path extrusionOk="0" h="588856" w="589724">
                    <a:moveTo>
                      <a:pt x="40960" y="123972"/>
                    </a:moveTo>
                    <a:cubicBezTo>
                      <a:pt x="65408" y="151150"/>
                      <a:pt x="98872" y="168422"/>
                      <a:pt x="125034" y="193822"/>
                    </a:cubicBezTo>
                    <a:cubicBezTo>
                      <a:pt x="171643" y="239161"/>
                      <a:pt x="190820" y="304693"/>
                      <a:pt x="214887" y="365272"/>
                    </a:cubicBezTo>
                    <a:cubicBezTo>
                      <a:pt x="238953" y="425851"/>
                      <a:pt x="274767" y="488462"/>
                      <a:pt x="335918" y="510496"/>
                    </a:cubicBezTo>
                    <a:cubicBezTo>
                      <a:pt x="367668" y="521799"/>
                      <a:pt x="402212" y="520847"/>
                      <a:pt x="433962" y="531515"/>
                    </a:cubicBezTo>
                    <a:cubicBezTo>
                      <a:pt x="465712" y="542183"/>
                      <a:pt x="492064" y="563265"/>
                      <a:pt x="521655" y="578568"/>
                    </a:cubicBezTo>
                    <a:cubicBezTo>
                      <a:pt x="533193" y="585369"/>
                      <a:pt x="546363" y="588925"/>
                      <a:pt x="559755" y="588855"/>
                    </a:cubicBezTo>
                    <a:cubicBezTo>
                      <a:pt x="573027" y="587966"/>
                      <a:pt x="586489" y="579457"/>
                      <a:pt x="589346" y="566503"/>
                    </a:cubicBezTo>
                    <a:cubicBezTo>
                      <a:pt x="591181" y="554946"/>
                      <a:pt x="586248" y="543351"/>
                      <a:pt x="576646" y="536658"/>
                    </a:cubicBezTo>
                    <a:cubicBezTo>
                      <a:pt x="567001" y="530302"/>
                      <a:pt x="555685" y="526943"/>
                      <a:pt x="544134" y="527006"/>
                    </a:cubicBezTo>
                    <a:cubicBezTo>
                      <a:pt x="535924" y="527349"/>
                      <a:pt x="527713" y="526492"/>
                      <a:pt x="519750" y="524466"/>
                    </a:cubicBezTo>
                    <a:cubicBezTo>
                      <a:pt x="493588" y="515259"/>
                      <a:pt x="492128" y="477603"/>
                      <a:pt x="471871" y="458680"/>
                    </a:cubicBezTo>
                    <a:cubicBezTo>
                      <a:pt x="454536" y="442488"/>
                      <a:pt x="427993" y="443440"/>
                      <a:pt x="405006" y="437916"/>
                    </a:cubicBezTo>
                    <a:cubicBezTo>
                      <a:pt x="372957" y="430010"/>
                      <a:pt x="345894" y="408642"/>
                      <a:pt x="330774" y="379305"/>
                    </a:cubicBezTo>
                    <a:cubicBezTo>
                      <a:pt x="312423" y="342920"/>
                      <a:pt x="314899" y="299295"/>
                      <a:pt x="299342" y="261703"/>
                    </a:cubicBezTo>
                    <a:cubicBezTo>
                      <a:pt x="284705" y="226994"/>
                      <a:pt x="255939" y="200191"/>
                      <a:pt x="220284" y="188043"/>
                    </a:cubicBezTo>
                    <a:cubicBezTo>
                      <a:pt x="199012" y="180931"/>
                      <a:pt x="174818" y="178772"/>
                      <a:pt x="158435" y="163532"/>
                    </a:cubicBezTo>
                    <a:cubicBezTo>
                      <a:pt x="139830" y="146260"/>
                      <a:pt x="137480" y="118257"/>
                      <a:pt x="129924" y="94063"/>
                    </a:cubicBezTo>
                    <a:cubicBezTo>
                      <a:pt x="118094" y="57335"/>
                      <a:pt x="92421" y="26658"/>
                      <a:pt x="58359" y="8529"/>
                    </a:cubicBezTo>
                    <a:cubicBezTo>
                      <a:pt x="46548" y="2179"/>
                      <a:pt x="32578" y="-2520"/>
                      <a:pt x="19751" y="1480"/>
                    </a:cubicBezTo>
                    <a:cubicBezTo>
                      <a:pt x="-27747" y="16466"/>
                      <a:pt x="23053" y="104160"/>
                      <a:pt x="40960" y="12397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0"/>
              <p:cNvSpPr/>
              <p:nvPr/>
            </p:nvSpPr>
            <p:spPr>
              <a:xfrm>
                <a:off x="3357546" y="2522099"/>
                <a:ext cx="390169" cy="316754"/>
              </a:xfrm>
              <a:custGeom>
                <a:rect b="b" l="l" r="r" t="t"/>
                <a:pathLst>
                  <a:path extrusionOk="0" h="422339" w="520225">
                    <a:moveTo>
                      <a:pt x="478049" y="333283"/>
                    </a:moveTo>
                    <a:cubicBezTo>
                      <a:pt x="449918" y="315058"/>
                      <a:pt x="416010" y="307121"/>
                      <a:pt x="388133" y="288833"/>
                    </a:cubicBezTo>
                    <a:cubicBezTo>
                      <a:pt x="326538" y="247939"/>
                      <a:pt x="303487" y="162658"/>
                      <a:pt x="238146" y="128178"/>
                    </a:cubicBezTo>
                    <a:cubicBezTo>
                      <a:pt x="208174" y="112366"/>
                      <a:pt x="171471" y="108747"/>
                      <a:pt x="146325" y="86077"/>
                    </a:cubicBezTo>
                    <a:cubicBezTo>
                      <a:pt x="117877" y="60677"/>
                      <a:pt x="107527" y="13623"/>
                      <a:pt x="71014" y="2130"/>
                    </a:cubicBezTo>
                    <a:cubicBezTo>
                      <a:pt x="44852" y="-6189"/>
                      <a:pt x="14562" y="10830"/>
                      <a:pt x="4403" y="36293"/>
                    </a:cubicBezTo>
                    <a:cubicBezTo>
                      <a:pt x="-5757" y="61757"/>
                      <a:pt x="2434" y="92427"/>
                      <a:pt x="21103" y="112493"/>
                    </a:cubicBezTo>
                    <a:cubicBezTo>
                      <a:pt x="40693" y="132165"/>
                      <a:pt x="67020" y="143672"/>
                      <a:pt x="94763" y="144688"/>
                    </a:cubicBezTo>
                    <a:cubicBezTo>
                      <a:pt x="125434" y="146592"/>
                      <a:pt x="160740" y="140052"/>
                      <a:pt x="183218" y="160944"/>
                    </a:cubicBezTo>
                    <a:cubicBezTo>
                      <a:pt x="198459" y="175041"/>
                      <a:pt x="202840" y="198218"/>
                      <a:pt x="218461" y="211744"/>
                    </a:cubicBezTo>
                    <a:cubicBezTo>
                      <a:pt x="239797" y="230286"/>
                      <a:pt x="273769" y="224888"/>
                      <a:pt x="297265" y="240573"/>
                    </a:cubicBezTo>
                    <a:cubicBezTo>
                      <a:pt x="328189" y="261273"/>
                      <a:pt x="330666" y="311375"/>
                      <a:pt x="364067" y="327885"/>
                    </a:cubicBezTo>
                    <a:cubicBezTo>
                      <a:pt x="379497" y="335569"/>
                      <a:pt x="397722" y="333727"/>
                      <a:pt x="414867" y="333917"/>
                    </a:cubicBezTo>
                    <a:cubicBezTo>
                      <a:pt x="432012" y="334108"/>
                      <a:pt x="451506" y="337601"/>
                      <a:pt x="461349" y="351825"/>
                    </a:cubicBezTo>
                    <a:cubicBezTo>
                      <a:pt x="467699" y="361350"/>
                      <a:pt x="468778" y="373542"/>
                      <a:pt x="470112" y="385098"/>
                    </a:cubicBezTo>
                    <a:cubicBezTo>
                      <a:pt x="472715" y="407514"/>
                      <a:pt x="501862" y="441614"/>
                      <a:pt x="517355" y="408657"/>
                    </a:cubicBezTo>
                    <a:cubicBezTo>
                      <a:pt x="529992" y="381733"/>
                      <a:pt x="497988" y="346236"/>
                      <a:pt x="478049" y="333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0"/>
              <p:cNvSpPr/>
              <p:nvPr/>
            </p:nvSpPr>
            <p:spPr>
              <a:xfrm>
                <a:off x="2217635" y="1560926"/>
                <a:ext cx="214211" cy="310282"/>
              </a:xfrm>
              <a:custGeom>
                <a:rect b="b" l="l" r="r" t="t"/>
                <a:pathLst>
                  <a:path extrusionOk="0" h="413710" w="285615">
                    <a:moveTo>
                      <a:pt x="67784" y="104562"/>
                    </a:moveTo>
                    <a:cubicBezTo>
                      <a:pt x="99534" y="140821"/>
                      <a:pt x="104995" y="192256"/>
                      <a:pt x="120934" y="237912"/>
                    </a:cubicBezTo>
                    <a:cubicBezTo>
                      <a:pt x="141190" y="295570"/>
                      <a:pt x="179163" y="345037"/>
                      <a:pt x="216565" y="393424"/>
                    </a:cubicBezTo>
                    <a:cubicBezTo>
                      <a:pt x="221156" y="400295"/>
                      <a:pt x="227150" y="406118"/>
                      <a:pt x="234154" y="410505"/>
                    </a:cubicBezTo>
                    <a:cubicBezTo>
                      <a:pt x="257649" y="423205"/>
                      <a:pt x="286605" y="395837"/>
                      <a:pt x="285589" y="369167"/>
                    </a:cubicBezTo>
                    <a:cubicBezTo>
                      <a:pt x="284573" y="342497"/>
                      <a:pt x="264825" y="320653"/>
                      <a:pt x="244886" y="303064"/>
                    </a:cubicBezTo>
                    <a:cubicBezTo>
                      <a:pt x="224947" y="285474"/>
                      <a:pt x="202595" y="268202"/>
                      <a:pt x="193070" y="243373"/>
                    </a:cubicBezTo>
                    <a:cubicBezTo>
                      <a:pt x="180052" y="209655"/>
                      <a:pt x="194086" y="171618"/>
                      <a:pt x="189514" y="135805"/>
                    </a:cubicBezTo>
                    <a:cubicBezTo>
                      <a:pt x="184815" y="98339"/>
                      <a:pt x="159669" y="65955"/>
                      <a:pt x="128998" y="43666"/>
                    </a:cubicBezTo>
                    <a:cubicBezTo>
                      <a:pt x="108043" y="28489"/>
                      <a:pt x="39336" y="-15389"/>
                      <a:pt x="10571" y="5566"/>
                    </a:cubicBezTo>
                    <a:cubicBezTo>
                      <a:pt x="-28228" y="34522"/>
                      <a:pt x="51020" y="85386"/>
                      <a:pt x="67784" y="10456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20"/>
              <p:cNvSpPr/>
              <p:nvPr/>
            </p:nvSpPr>
            <p:spPr>
              <a:xfrm>
                <a:off x="3470289" y="1785359"/>
                <a:ext cx="467722" cy="469535"/>
              </a:xfrm>
              <a:custGeom>
                <a:rect b="b" l="l" r="r" t="t"/>
                <a:pathLst>
                  <a:path extrusionOk="0" h="626046" w="623629">
                    <a:moveTo>
                      <a:pt x="309716" y="626047"/>
                    </a:moveTo>
                    <a:lnTo>
                      <a:pt x="307748" y="626047"/>
                    </a:lnTo>
                    <a:cubicBezTo>
                      <a:pt x="134875" y="623113"/>
                      <a:pt x="-2888" y="480600"/>
                      <a:pt x="46" y="307727"/>
                    </a:cubicBezTo>
                    <a:cubicBezTo>
                      <a:pt x="2922" y="138252"/>
                      <a:pt x="140159" y="1841"/>
                      <a:pt x="309653" y="0"/>
                    </a:cubicBezTo>
                    <a:lnTo>
                      <a:pt x="311558" y="0"/>
                    </a:lnTo>
                    <a:cubicBezTo>
                      <a:pt x="484418" y="508"/>
                      <a:pt x="624137" y="141053"/>
                      <a:pt x="623629" y="313912"/>
                    </a:cubicBezTo>
                    <a:cubicBezTo>
                      <a:pt x="623121" y="486772"/>
                      <a:pt x="482576" y="626491"/>
                      <a:pt x="309716" y="625983"/>
                    </a:cubicBezTo>
                    <a:close/>
                    <a:moveTo>
                      <a:pt x="307811" y="619697"/>
                    </a:moveTo>
                    <a:lnTo>
                      <a:pt x="309716" y="619697"/>
                    </a:lnTo>
                    <a:cubicBezTo>
                      <a:pt x="479071" y="620205"/>
                      <a:pt x="616771" y="483330"/>
                      <a:pt x="617279" y="313976"/>
                    </a:cubicBezTo>
                    <a:cubicBezTo>
                      <a:pt x="617787" y="144621"/>
                      <a:pt x="480912" y="6921"/>
                      <a:pt x="311558" y="6413"/>
                    </a:cubicBezTo>
                    <a:lnTo>
                      <a:pt x="309653" y="6413"/>
                    </a:lnTo>
                    <a:cubicBezTo>
                      <a:pt x="140273" y="8287"/>
                      <a:pt x="4484" y="147117"/>
                      <a:pt x="6364" y="316497"/>
                    </a:cubicBezTo>
                    <a:cubicBezTo>
                      <a:pt x="8199" y="482511"/>
                      <a:pt x="141810" y="616928"/>
                      <a:pt x="307811" y="6197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29" name="Google Shape;1229;p20"/>
            <p:cNvSpPr/>
            <p:nvPr/>
          </p:nvSpPr>
          <p:spPr>
            <a:xfrm>
              <a:off x="1679369" y="1201941"/>
              <a:ext cx="245221" cy="245221"/>
            </a:xfrm>
            <a:custGeom>
              <a:rect b="b" l="l" r="r" t="t"/>
              <a:pathLst>
                <a:path extrusionOk="0" h="326961" w="326961">
                  <a:moveTo>
                    <a:pt x="231648" y="163513"/>
                  </a:moveTo>
                  <a:lnTo>
                    <a:pt x="326961" y="68135"/>
                  </a:lnTo>
                  <a:lnTo>
                    <a:pt x="258826" y="0"/>
                  </a:lnTo>
                  <a:lnTo>
                    <a:pt x="163513" y="95314"/>
                  </a:lnTo>
                  <a:lnTo>
                    <a:pt x="68135" y="0"/>
                  </a:lnTo>
                  <a:lnTo>
                    <a:pt x="0" y="68135"/>
                  </a:lnTo>
                  <a:lnTo>
                    <a:pt x="95314" y="163513"/>
                  </a:lnTo>
                  <a:lnTo>
                    <a:pt x="0" y="258826"/>
                  </a:lnTo>
                  <a:lnTo>
                    <a:pt x="68135" y="326961"/>
                  </a:lnTo>
                  <a:lnTo>
                    <a:pt x="163513" y="231648"/>
                  </a:lnTo>
                  <a:lnTo>
                    <a:pt x="258826" y="326961"/>
                  </a:lnTo>
                  <a:lnTo>
                    <a:pt x="326961" y="258826"/>
                  </a:lnTo>
                  <a:lnTo>
                    <a:pt x="231648" y="1635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20"/>
            <p:cNvSpPr/>
            <p:nvPr/>
          </p:nvSpPr>
          <p:spPr>
            <a:xfrm>
              <a:off x="7637594" y="-63084"/>
              <a:ext cx="245221" cy="245221"/>
            </a:xfrm>
            <a:custGeom>
              <a:rect b="b" l="l" r="r" t="t"/>
              <a:pathLst>
                <a:path extrusionOk="0" h="326961" w="326961">
                  <a:moveTo>
                    <a:pt x="231648" y="163513"/>
                  </a:moveTo>
                  <a:lnTo>
                    <a:pt x="326961" y="68135"/>
                  </a:lnTo>
                  <a:lnTo>
                    <a:pt x="258826" y="0"/>
                  </a:lnTo>
                  <a:lnTo>
                    <a:pt x="163513" y="95314"/>
                  </a:lnTo>
                  <a:lnTo>
                    <a:pt x="68135" y="0"/>
                  </a:lnTo>
                  <a:lnTo>
                    <a:pt x="0" y="68135"/>
                  </a:lnTo>
                  <a:lnTo>
                    <a:pt x="95314" y="163513"/>
                  </a:lnTo>
                  <a:lnTo>
                    <a:pt x="0" y="258826"/>
                  </a:lnTo>
                  <a:lnTo>
                    <a:pt x="68135" y="326961"/>
                  </a:lnTo>
                  <a:lnTo>
                    <a:pt x="163513" y="231648"/>
                  </a:lnTo>
                  <a:lnTo>
                    <a:pt x="258826" y="326961"/>
                  </a:lnTo>
                  <a:lnTo>
                    <a:pt x="326961" y="258826"/>
                  </a:lnTo>
                  <a:lnTo>
                    <a:pt x="231648" y="1635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20"/>
            <p:cNvSpPr/>
            <p:nvPr/>
          </p:nvSpPr>
          <p:spPr>
            <a:xfrm rot="-1586297">
              <a:off x="1764900" y="578394"/>
              <a:ext cx="315153" cy="316374"/>
            </a:xfrm>
            <a:custGeom>
              <a:rect b="b" l="l" r="r" t="t"/>
              <a:pathLst>
                <a:path extrusionOk="0" h="626046" w="623629">
                  <a:moveTo>
                    <a:pt x="309716" y="626047"/>
                  </a:moveTo>
                  <a:lnTo>
                    <a:pt x="307748" y="626047"/>
                  </a:lnTo>
                  <a:cubicBezTo>
                    <a:pt x="134875" y="623113"/>
                    <a:pt x="-2888" y="480600"/>
                    <a:pt x="46" y="307727"/>
                  </a:cubicBezTo>
                  <a:cubicBezTo>
                    <a:pt x="2922" y="138252"/>
                    <a:pt x="140159" y="1841"/>
                    <a:pt x="309653" y="0"/>
                  </a:cubicBezTo>
                  <a:lnTo>
                    <a:pt x="311558" y="0"/>
                  </a:lnTo>
                  <a:cubicBezTo>
                    <a:pt x="484418" y="508"/>
                    <a:pt x="624137" y="141053"/>
                    <a:pt x="623629" y="313912"/>
                  </a:cubicBezTo>
                  <a:cubicBezTo>
                    <a:pt x="623121" y="486772"/>
                    <a:pt x="482576" y="626491"/>
                    <a:pt x="309716" y="625983"/>
                  </a:cubicBezTo>
                  <a:close/>
                  <a:moveTo>
                    <a:pt x="307811" y="619697"/>
                  </a:moveTo>
                  <a:lnTo>
                    <a:pt x="309716" y="619697"/>
                  </a:lnTo>
                  <a:cubicBezTo>
                    <a:pt x="479071" y="620205"/>
                    <a:pt x="616771" y="483330"/>
                    <a:pt x="617279" y="313976"/>
                  </a:cubicBezTo>
                  <a:cubicBezTo>
                    <a:pt x="617787" y="144621"/>
                    <a:pt x="480912" y="6921"/>
                    <a:pt x="311558" y="6413"/>
                  </a:cubicBezTo>
                  <a:lnTo>
                    <a:pt x="309653" y="6413"/>
                  </a:lnTo>
                  <a:cubicBezTo>
                    <a:pt x="140273" y="8287"/>
                    <a:pt x="4484" y="147117"/>
                    <a:pt x="6364" y="316497"/>
                  </a:cubicBezTo>
                  <a:cubicBezTo>
                    <a:pt x="8199" y="482511"/>
                    <a:pt x="141810" y="616928"/>
                    <a:pt x="307811" y="61976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2" name="Google Shape;1232;p20"/>
          <p:cNvSpPr txBox="1"/>
          <p:nvPr>
            <p:ph type="ctrTitle"/>
          </p:nvPr>
        </p:nvSpPr>
        <p:spPr>
          <a:xfrm>
            <a:off x="966763" y="2059975"/>
            <a:ext cx="7210500" cy="147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Spotify Chart Topper Projecting Tool </a:t>
            </a:r>
            <a:endParaRPr/>
          </a:p>
        </p:txBody>
      </p:sp>
      <p:sp>
        <p:nvSpPr>
          <p:cNvPr id="1233" name="Google Shape;1233;p20"/>
          <p:cNvSpPr txBox="1"/>
          <p:nvPr>
            <p:ph idx="1" type="subTitle"/>
          </p:nvPr>
        </p:nvSpPr>
        <p:spPr>
          <a:xfrm>
            <a:off x="966738" y="3663850"/>
            <a:ext cx="72105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Brannon Dugick-April 25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Again with narrow feature set </a:t>
            </a:r>
            <a:endParaRPr/>
          </a:p>
        </p:txBody>
      </p:sp>
      <p:grpSp>
        <p:nvGrpSpPr>
          <p:cNvPr id="1346" name="Google Shape;1346;p29"/>
          <p:cNvGrpSpPr/>
          <p:nvPr/>
        </p:nvGrpSpPr>
        <p:grpSpPr>
          <a:xfrm>
            <a:off x="3382993" y="1708306"/>
            <a:ext cx="2378014" cy="2377707"/>
            <a:chOff x="3398151" y="1723500"/>
            <a:chExt cx="2347729" cy="2347425"/>
          </a:xfrm>
        </p:grpSpPr>
        <p:sp>
          <p:nvSpPr>
            <p:cNvPr id="1347" name="Google Shape;1347;p29"/>
            <p:cNvSpPr/>
            <p:nvPr/>
          </p:nvSpPr>
          <p:spPr>
            <a:xfrm>
              <a:off x="3398151" y="2616327"/>
              <a:ext cx="1175040" cy="1454598"/>
            </a:xfrm>
            <a:custGeom>
              <a:rect b="b" l="l" r="r" t="t"/>
              <a:pathLst>
                <a:path extrusionOk="0" h="1443770" w="1166293">
                  <a:moveTo>
                    <a:pt x="1166294" y="1290734"/>
                  </a:moveTo>
                  <a:cubicBezTo>
                    <a:pt x="852121" y="1536168"/>
                    <a:pt x="398464" y="1480441"/>
                    <a:pt x="153037" y="1166262"/>
                  </a:cubicBezTo>
                  <a:cubicBezTo>
                    <a:pt x="-92397" y="852089"/>
                    <a:pt x="-36669" y="398439"/>
                    <a:pt x="277503" y="153005"/>
                  </a:cubicBezTo>
                  <a:cubicBezTo>
                    <a:pt x="538647" y="-51002"/>
                    <a:pt x="905150" y="-51002"/>
                    <a:pt x="1166294" y="153005"/>
                  </a:cubicBezTo>
                  <a:cubicBezTo>
                    <a:pt x="852121" y="398210"/>
                    <a:pt x="796209" y="851676"/>
                    <a:pt x="1041408" y="1165849"/>
                  </a:cubicBezTo>
                  <a:cubicBezTo>
                    <a:pt x="1077768" y="1212433"/>
                    <a:pt x="1119710" y="1254374"/>
                    <a:pt x="1166294" y="12907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348" name="Google Shape;1348;p29"/>
            <p:cNvSpPr/>
            <p:nvPr/>
          </p:nvSpPr>
          <p:spPr>
            <a:xfrm>
              <a:off x="3398812" y="1723500"/>
              <a:ext cx="1454083" cy="1174411"/>
            </a:xfrm>
            <a:custGeom>
              <a:rect b="b" l="l" r="r" t="t"/>
              <a:pathLst>
                <a:path extrusionOk="0" h="1165668" w="1443259">
                  <a:moveTo>
                    <a:pt x="1443259" y="721676"/>
                  </a:moveTo>
                  <a:cubicBezTo>
                    <a:pt x="1443487" y="882598"/>
                    <a:pt x="1389715" y="1038941"/>
                    <a:pt x="1290541" y="1165668"/>
                  </a:cubicBezTo>
                  <a:cubicBezTo>
                    <a:pt x="1045336" y="851496"/>
                    <a:pt x="591870" y="795578"/>
                    <a:pt x="277697" y="1040783"/>
                  </a:cubicBezTo>
                  <a:cubicBezTo>
                    <a:pt x="231113" y="1077143"/>
                    <a:pt x="189172" y="1119085"/>
                    <a:pt x="152812" y="1165668"/>
                  </a:cubicBezTo>
                  <a:cubicBezTo>
                    <a:pt x="-92413" y="851508"/>
                    <a:pt x="-36533" y="398042"/>
                    <a:pt x="277621" y="152811"/>
                  </a:cubicBezTo>
                  <a:cubicBezTo>
                    <a:pt x="591781" y="-92413"/>
                    <a:pt x="1045253" y="-36533"/>
                    <a:pt x="1290478" y="277621"/>
                  </a:cubicBezTo>
                  <a:cubicBezTo>
                    <a:pt x="1389487" y="404469"/>
                    <a:pt x="1443265" y="560767"/>
                    <a:pt x="1443259" y="7216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349" name="Google Shape;1349;p29"/>
            <p:cNvSpPr/>
            <p:nvPr/>
          </p:nvSpPr>
          <p:spPr>
            <a:xfrm>
              <a:off x="4291571" y="2895823"/>
              <a:ext cx="1454308" cy="1174879"/>
            </a:xfrm>
            <a:custGeom>
              <a:rect b="b" l="l" r="r" t="t"/>
              <a:pathLst>
                <a:path extrusionOk="0" h="1166133" w="1443482">
                  <a:moveTo>
                    <a:pt x="1443482" y="443992"/>
                  </a:moveTo>
                  <a:cubicBezTo>
                    <a:pt x="1443704" y="842601"/>
                    <a:pt x="1120750" y="1165911"/>
                    <a:pt x="722141" y="1166133"/>
                  </a:cubicBezTo>
                  <a:cubicBezTo>
                    <a:pt x="323533" y="1166356"/>
                    <a:pt x="222" y="843394"/>
                    <a:pt x="0" y="444792"/>
                  </a:cubicBezTo>
                  <a:cubicBezTo>
                    <a:pt x="-89" y="283597"/>
                    <a:pt x="53785" y="127013"/>
                    <a:pt x="153035" y="0"/>
                  </a:cubicBezTo>
                  <a:cubicBezTo>
                    <a:pt x="398240" y="314173"/>
                    <a:pt x="851706" y="370091"/>
                    <a:pt x="1165879" y="124885"/>
                  </a:cubicBezTo>
                  <a:cubicBezTo>
                    <a:pt x="1212463" y="88526"/>
                    <a:pt x="1254404" y="46584"/>
                    <a:pt x="1290765" y="0"/>
                  </a:cubicBezTo>
                  <a:cubicBezTo>
                    <a:pt x="1389958" y="126714"/>
                    <a:pt x="1443736" y="283070"/>
                    <a:pt x="1443482" y="4439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350" name="Google Shape;1350;p29"/>
            <p:cNvSpPr/>
            <p:nvPr/>
          </p:nvSpPr>
          <p:spPr>
            <a:xfrm>
              <a:off x="4571097" y="1723606"/>
              <a:ext cx="1174284" cy="1454265"/>
            </a:xfrm>
            <a:custGeom>
              <a:rect b="b" l="l" r="r" t="t"/>
              <a:pathLst>
                <a:path extrusionOk="0" h="1443439" w="1165542">
                  <a:moveTo>
                    <a:pt x="1165542" y="721571"/>
                  </a:moveTo>
                  <a:cubicBezTo>
                    <a:pt x="1165822" y="1119970"/>
                    <a:pt x="843089" y="1443160"/>
                    <a:pt x="444691" y="1443439"/>
                  </a:cubicBezTo>
                  <a:cubicBezTo>
                    <a:pt x="283534" y="1443554"/>
                    <a:pt x="126981" y="1389699"/>
                    <a:pt x="0" y="1290468"/>
                  </a:cubicBezTo>
                  <a:cubicBezTo>
                    <a:pt x="314173" y="1045263"/>
                    <a:pt x="370084" y="591796"/>
                    <a:pt x="124885" y="277624"/>
                  </a:cubicBezTo>
                  <a:cubicBezTo>
                    <a:pt x="88525" y="231040"/>
                    <a:pt x="46584" y="189098"/>
                    <a:pt x="0" y="152738"/>
                  </a:cubicBezTo>
                  <a:cubicBezTo>
                    <a:pt x="314198" y="-92435"/>
                    <a:pt x="767658" y="-36479"/>
                    <a:pt x="1012831" y="277719"/>
                  </a:cubicBezTo>
                  <a:cubicBezTo>
                    <a:pt x="1111777" y="404516"/>
                    <a:pt x="1165523" y="560739"/>
                    <a:pt x="1165542" y="7215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351" name="Google Shape;1351;p29"/>
          <p:cNvSpPr/>
          <p:nvPr/>
        </p:nvSpPr>
        <p:spPr>
          <a:xfrm>
            <a:off x="2795389" y="2105375"/>
            <a:ext cx="980700" cy="362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9.43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2" name="Google Shape;1352;p29"/>
          <p:cNvSpPr/>
          <p:nvPr/>
        </p:nvSpPr>
        <p:spPr>
          <a:xfrm>
            <a:off x="2795389" y="3326596"/>
            <a:ext cx="980700" cy="362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9.02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3" name="Google Shape;1353;p29"/>
          <p:cNvSpPr txBox="1"/>
          <p:nvPr/>
        </p:nvSpPr>
        <p:spPr>
          <a:xfrm>
            <a:off x="950800" y="3555725"/>
            <a:ext cx="2218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Random </a:t>
            </a: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Forest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4" name="Google Shape;1354;p29"/>
          <p:cNvSpPr txBox="1"/>
          <p:nvPr/>
        </p:nvSpPr>
        <p:spPr>
          <a:xfrm>
            <a:off x="950799" y="2126371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XGBoost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55" name="Google Shape;1355;p29"/>
          <p:cNvGrpSpPr/>
          <p:nvPr/>
        </p:nvGrpSpPr>
        <p:grpSpPr>
          <a:xfrm>
            <a:off x="4046356" y="2064206"/>
            <a:ext cx="370645" cy="368042"/>
            <a:chOff x="-63250675" y="3744075"/>
            <a:chExt cx="320350" cy="318100"/>
          </a:xfrm>
        </p:grpSpPr>
        <p:sp>
          <p:nvSpPr>
            <p:cNvPr id="1356" name="Google Shape;1356;p29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9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9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9" name="Google Shape;1359;p29"/>
          <p:cNvSpPr/>
          <p:nvPr/>
        </p:nvSpPr>
        <p:spPr>
          <a:xfrm>
            <a:off x="4962985" y="2428682"/>
            <a:ext cx="366335" cy="286155"/>
          </a:xfrm>
          <a:custGeom>
            <a:rect b="b" l="l" r="r" t="t"/>
            <a:pathLst>
              <a:path extrusionOk="0" h="9893" w="12665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29"/>
          <p:cNvGrpSpPr/>
          <p:nvPr/>
        </p:nvGrpSpPr>
        <p:grpSpPr>
          <a:xfrm>
            <a:off x="3797871" y="3095958"/>
            <a:ext cx="365467" cy="368389"/>
            <a:chOff x="-62516625" y="3743175"/>
            <a:chExt cx="315875" cy="318400"/>
          </a:xfrm>
        </p:grpSpPr>
        <p:sp>
          <p:nvSpPr>
            <p:cNvPr id="1361" name="Google Shape;1361;p29"/>
            <p:cNvSpPr/>
            <p:nvPr/>
          </p:nvSpPr>
          <p:spPr>
            <a:xfrm>
              <a:off x="-62334675" y="3884950"/>
              <a:ext cx="62250" cy="145725"/>
            </a:xfrm>
            <a:custGeom>
              <a:rect b="b" l="l" r="r" t="t"/>
              <a:pathLst>
                <a:path extrusionOk="0" h="5829" w="249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9"/>
            <p:cNvSpPr/>
            <p:nvPr/>
          </p:nvSpPr>
          <p:spPr>
            <a:xfrm>
              <a:off x="-62516625" y="3743175"/>
              <a:ext cx="315875" cy="318400"/>
            </a:xfrm>
            <a:custGeom>
              <a:rect b="b" l="l" r="r" t="t"/>
              <a:pathLst>
                <a:path extrusionOk="0" h="12736" w="12635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3" name="Google Shape;1363;p29"/>
          <p:cNvGrpSpPr/>
          <p:nvPr/>
        </p:nvGrpSpPr>
        <p:grpSpPr>
          <a:xfrm>
            <a:off x="4791622" y="3369772"/>
            <a:ext cx="264317" cy="367290"/>
            <a:chOff x="-64001300" y="4093650"/>
            <a:chExt cx="228450" cy="317450"/>
          </a:xfrm>
        </p:grpSpPr>
        <p:sp>
          <p:nvSpPr>
            <p:cNvPr id="1364" name="Google Shape;1364;p29"/>
            <p:cNvSpPr/>
            <p:nvPr/>
          </p:nvSpPr>
          <p:spPr>
            <a:xfrm>
              <a:off x="-63933550" y="4328375"/>
              <a:ext cx="93750" cy="40975"/>
            </a:xfrm>
            <a:custGeom>
              <a:rect b="b" l="l" r="r" t="t"/>
              <a:pathLst>
                <a:path extrusionOk="0" h="1639" w="375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9"/>
            <p:cNvSpPr/>
            <p:nvPr/>
          </p:nvSpPr>
          <p:spPr>
            <a:xfrm>
              <a:off x="-63980025" y="4135400"/>
              <a:ext cx="185900" cy="234725"/>
            </a:xfrm>
            <a:custGeom>
              <a:rect b="b" l="l" r="r" t="t"/>
              <a:pathLst>
                <a:path extrusionOk="0" h="9389" w="7436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9"/>
            <p:cNvSpPr/>
            <p:nvPr/>
          </p:nvSpPr>
          <p:spPr>
            <a:xfrm>
              <a:off x="-64001300" y="4389800"/>
              <a:ext cx="228450" cy="21300"/>
            </a:xfrm>
            <a:custGeom>
              <a:rect b="b" l="l" r="r" t="t"/>
              <a:pathLst>
                <a:path extrusionOk="0" h="852" w="9138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9"/>
            <p:cNvSpPr/>
            <p:nvPr/>
          </p:nvSpPr>
          <p:spPr>
            <a:xfrm>
              <a:off x="-64001300" y="4093650"/>
              <a:ext cx="226875" cy="20500"/>
            </a:xfrm>
            <a:custGeom>
              <a:rect b="b" l="l" r="r" t="t"/>
              <a:pathLst>
                <a:path extrusionOk="0" h="820" w="9075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68" name="Google Shape;13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307" y="1455988"/>
            <a:ext cx="3078193" cy="307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Again with Hyper Param Auto Tuning</a:t>
            </a:r>
            <a:endParaRPr/>
          </a:p>
        </p:txBody>
      </p:sp>
      <p:grpSp>
        <p:nvGrpSpPr>
          <p:cNvPr id="1374" name="Google Shape;1374;p30"/>
          <p:cNvGrpSpPr/>
          <p:nvPr/>
        </p:nvGrpSpPr>
        <p:grpSpPr>
          <a:xfrm>
            <a:off x="3382993" y="1708306"/>
            <a:ext cx="2378014" cy="2377707"/>
            <a:chOff x="3398151" y="1723500"/>
            <a:chExt cx="2347729" cy="2347425"/>
          </a:xfrm>
        </p:grpSpPr>
        <p:sp>
          <p:nvSpPr>
            <p:cNvPr id="1375" name="Google Shape;1375;p30"/>
            <p:cNvSpPr/>
            <p:nvPr/>
          </p:nvSpPr>
          <p:spPr>
            <a:xfrm>
              <a:off x="3398151" y="2616327"/>
              <a:ext cx="1175040" cy="1454598"/>
            </a:xfrm>
            <a:custGeom>
              <a:rect b="b" l="l" r="r" t="t"/>
              <a:pathLst>
                <a:path extrusionOk="0" h="1443770" w="1166293">
                  <a:moveTo>
                    <a:pt x="1166294" y="1290734"/>
                  </a:moveTo>
                  <a:cubicBezTo>
                    <a:pt x="852121" y="1536168"/>
                    <a:pt x="398464" y="1480441"/>
                    <a:pt x="153037" y="1166262"/>
                  </a:cubicBezTo>
                  <a:cubicBezTo>
                    <a:pt x="-92397" y="852089"/>
                    <a:pt x="-36669" y="398439"/>
                    <a:pt x="277503" y="153005"/>
                  </a:cubicBezTo>
                  <a:cubicBezTo>
                    <a:pt x="538647" y="-51002"/>
                    <a:pt x="905150" y="-51002"/>
                    <a:pt x="1166294" y="153005"/>
                  </a:cubicBezTo>
                  <a:cubicBezTo>
                    <a:pt x="852121" y="398210"/>
                    <a:pt x="796209" y="851676"/>
                    <a:pt x="1041408" y="1165849"/>
                  </a:cubicBezTo>
                  <a:cubicBezTo>
                    <a:pt x="1077768" y="1212433"/>
                    <a:pt x="1119710" y="1254374"/>
                    <a:pt x="1166294" y="12907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3398812" y="1723500"/>
              <a:ext cx="1454083" cy="1174411"/>
            </a:xfrm>
            <a:custGeom>
              <a:rect b="b" l="l" r="r" t="t"/>
              <a:pathLst>
                <a:path extrusionOk="0" h="1165668" w="1443259">
                  <a:moveTo>
                    <a:pt x="1443259" y="721676"/>
                  </a:moveTo>
                  <a:cubicBezTo>
                    <a:pt x="1443487" y="882598"/>
                    <a:pt x="1389715" y="1038941"/>
                    <a:pt x="1290541" y="1165668"/>
                  </a:cubicBezTo>
                  <a:cubicBezTo>
                    <a:pt x="1045336" y="851496"/>
                    <a:pt x="591870" y="795578"/>
                    <a:pt x="277697" y="1040783"/>
                  </a:cubicBezTo>
                  <a:cubicBezTo>
                    <a:pt x="231113" y="1077143"/>
                    <a:pt x="189172" y="1119085"/>
                    <a:pt x="152812" y="1165668"/>
                  </a:cubicBezTo>
                  <a:cubicBezTo>
                    <a:pt x="-92413" y="851508"/>
                    <a:pt x="-36533" y="398042"/>
                    <a:pt x="277621" y="152811"/>
                  </a:cubicBezTo>
                  <a:cubicBezTo>
                    <a:pt x="591781" y="-92413"/>
                    <a:pt x="1045253" y="-36533"/>
                    <a:pt x="1290478" y="277621"/>
                  </a:cubicBezTo>
                  <a:cubicBezTo>
                    <a:pt x="1389487" y="404469"/>
                    <a:pt x="1443265" y="560767"/>
                    <a:pt x="1443259" y="7216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4291571" y="2895823"/>
              <a:ext cx="1454308" cy="1174879"/>
            </a:xfrm>
            <a:custGeom>
              <a:rect b="b" l="l" r="r" t="t"/>
              <a:pathLst>
                <a:path extrusionOk="0" h="1166133" w="1443482">
                  <a:moveTo>
                    <a:pt x="1443482" y="443992"/>
                  </a:moveTo>
                  <a:cubicBezTo>
                    <a:pt x="1443704" y="842601"/>
                    <a:pt x="1120750" y="1165911"/>
                    <a:pt x="722141" y="1166133"/>
                  </a:cubicBezTo>
                  <a:cubicBezTo>
                    <a:pt x="323533" y="1166356"/>
                    <a:pt x="222" y="843394"/>
                    <a:pt x="0" y="444792"/>
                  </a:cubicBezTo>
                  <a:cubicBezTo>
                    <a:pt x="-89" y="283597"/>
                    <a:pt x="53785" y="127013"/>
                    <a:pt x="153035" y="0"/>
                  </a:cubicBezTo>
                  <a:cubicBezTo>
                    <a:pt x="398240" y="314173"/>
                    <a:pt x="851706" y="370091"/>
                    <a:pt x="1165879" y="124885"/>
                  </a:cubicBezTo>
                  <a:cubicBezTo>
                    <a:pt x="1212463" y="88526"/>
                    <a:pt x="1254404" y="46584"/>
                    <a:pt x="1290765" y="0"/>
                  </a:cubicBezTo>
                  <a:cubicBezTo>
                    <a:pt x="1389958" y="126714"/>
                    <a:pt x="1443736" y="283070"/>
                    <a:pt x="1443482" y="4439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4571097" y="1723606"/>
              <a:ext cx="1174284" cy="1454265"/>
            </a:xfrm>
            <a:custGeom>
              <a:rect b="b" l="l" r="r" t="t"/>
              <a:pathLst>
                <a:path extrusionOk="0" h="1443439" w="1165542">
                  <a:moveTo>
                    <a:pt x="1165542" y="721571"/>
                  </a:moveTo>
                  <a:cubicBezTo>
                    <a:pt x="1165822" y="1119970"/>
                    <a:pt x="843089" y="1443160"/>
                    <a:pt x="444691" y="1443439"/>
                  </a:cubicBezTo>
                  <a:cubicBezTo>
                    <a:pt x="283534" y="1443554"/>
                    <a:pt x="126981" y="1389699"/>
                    <a:pt x="0" y="1290468"/>
                  </a:cubicBezTo>
                  <a:cubicBezTo>
                    <a:pt x="314173" y="1045263"/>
                    <a:pt x="370084" y="591796"/>
                    <a:pt x="124885" y="277624"/>
                  </a:cubicBezTo>
                  <a:cubicBezTo>
                    <a:pt x="88525" y="231040"/>
                    <a:pt x="46584" y="189098"/>
                    <a:pt x="0" y="152738"/>
                  </a:cubicBezTo>
                  <a:cubicBezTo>
                    <a:pt x="314198" y="-92435"/>
                    <a:pt x="767658" y="-36479"/>
                    <a:pt x="1012831" y="277719"/>
                  </a:cubicBezTo>
                  <a:cubicBezTo>
                    <a:pt x="1111777" y="404516"/>
                    <a:pt x="1165523" y="560739"/>
                    <a:pt x="1165542" y="7215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379" name="Google Shape;1379;p30"/>
          <p:cNvSpPr/>
          <p:nvPr/>
        </p:nvSpPr>
        <p:spPr>
          <a:xfrm>
            <a:off x="2795389" y="2105375"/>
            <a:ext cx="980700" cy="362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9.23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0" name="Google Shape;1380;p30"/>
          <p:cNvSpPr txBox="1"/>
          <p:nvPr/>
        </p:nvSpPr>
        <p:spPr>
          <a:xfrm>
            <a:off x="950799" y="2126371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XGBoost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81" name="Google Shape;1381;p30"/>
          <p:cNvGrpSpPr/>
          <p:nvPr/>
        </p:nvGrpSpPr>
        <p:grpSpPr>
          <a:xfrm>
            <a:off x="4046356" y="2064206"/>
            <a:ext cx="370645" cy="368042"/>
            <a:chOff x="-63250675" y="3744075"/>
            <a:chExt cx="320350" cy="318100"/>
          </a:xfrm>
        </p:grpSpPr>
        <p:sp>
          <p:nvSpPr>
            <p:cNvPr id="1382" name="Google Shape;1382;p30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5" name="Google Shape;1385;p30"/>
          <p:cNvSpPr/>
          <p:nvPr/>
        </p:nvSpPr>
        <p:spPr>
          <a:xfrm>
            <a:off x="4962985" y="2428682"/>
            <a:ext cx="366335" cy="286155"/>
          </a:xfrm>
          <a:custGeom>
            <a:rect b="b" l="l" r="r" t="t"/>
            <a:pathLst>
              <a:path extrusionOk="0" h="9893" w="12665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6" name="Google Shape;1386;p30"/>
          <p:cNvGrpSpPr/>
          <p:nvPr/>
        </p:nvGrpSpPr>
        <p:grpSpPr>
          <a:xfrm>
            <a:off x="3797871" y="3095958"/>
            <a:ext cx="365467" cy="368389"/>
            <a:chOff x="-62516625" y="3743175"/>
            <a:chExt cx="315875" cy="318400"/>
          </a:xfrm>
        </p:grpSpPr>
        <p:sp>
          <p:nvSpPr>
            <p:cNvPr id="1387" name="Google Shape;1387;p30"/>
            <p:cNvSpPr/>
            <p:nvPr/>
          </p:nvSpPr>
          <p:spPr>
            <a:xfrm>
              <a:off x="-62334675" y="3884950"/>
              <a:ext cx="62250" cy="145725"/>
            </a:xfrm>
            <a:custGeom>
              <a:rect b="b" l="l" r="r" t="t"/>
              <a:pathLst>
                <a:path extrusionOk="0" h="5829" w="249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-62516625" y="3743175"/>
              <a:ext cx="315875" cy="318400"/>
            </a:xfrm>
            <a:custGeom>
              <a:rect b="b" l="l" r="r" t="t"/>
              <a:pathLst>
                <a:path extrusionOk="0" h="12736" w="12635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9" name="Google Shape;1389;p30"/>
          <p:cNvGrpSpPr/>
          <p:nvPr/>
        </p:nvGrpSpPr>
        <p:grpSpPr>
          <a:xfrm>
            <a:off x="4791622" y="3369772"/>
            <a:ext cx="264317" cy="367290"/>
            <a:chOff x="-64001300" y="4093650"/>
            <a:chExt cx="228450" cy="317450"/>
          </a:xfrm>
        </p:grpSpPr>
        <p:sp>
          <p:nvSpPr>
            <p:cNvPr id="1390" name="Google Shape;1390;p30"/>
            <p:cNvSpPr/>
            <p:nvPr/>
          </p:nvSpPr>
          <p:spPr>
            <a:xfrm>
              <a:off x="-63933550" y="4328375"/>
              <a:ext cx="93750" cy="40975"/>
            </a:xfrm>
            <a:custGeom>
              <a:rect b="b" l="l" r="r" t="t"/>
              <a:pathLst>
                <a:path extrusionOk="0" h="1639" w="375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-63980025" y="4135400"/>
              <a:ext cx="185900" cy="234725"/>
            </a:xfrm>
            <a:custGeom>
              <a:rect b="b" l="l" r="r" t="t"/>
              <a:pathLst>
                <a:path extrusionOk="0" h="9389" w="7436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-64001300" y="4389800"/>
              <a:ext cx="228450" cy="21300"/>
            </a:xfrm>
            <a:custGeom>
              <a:rect b="b" l="l" r="r" t="t"/>
              <a:pathLst>
                <a:path extrusionOk="0" h="852" w="9138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-64001300" y="4093650"/>
              <a:ext cx="226875" cy="20500"/>
            </a:xfrm>
            <a:custGeom>
              <a:rect b="b" l="l" r="r" t="t"/>
              <a:pathLst>
                <a:path extrusionOk="0" h="820" w="9075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4" name="Google Shape;13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307" y="1830363"/>
            <a:ext cx="30480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Validate best Model with K-Means</a:t>
            </a:r>
            <a:endParaRPr/>
          </a:p>
        </p:txBody>
      </p:sp>
      <p:pic>
        <p:nvPicPr>
          <p:cNvPr id="1400" name="Google Shape;14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550" y="1739050"/>
            <a:ext cx="6274099" cy="30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32"/>
          <p:cNvSpPr txBox="1"/>
          <p:nvPr>
            <p:ph type="title"/>
          </p:nvPr>
        </p:nvSpPr>
        <p:spPr>
          <a:xfrm>
            <a:off x="3383280" y="530352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grpSp>
        <p:nvGrpSpPr>
          <p:cNvPr id="1406" name="Google Shape;1406;p32"/>
          <p:cNvGrpSpPr/>
          <p:nvPr/>
        </p:nvGrpSpPr>
        <p:grpSpPr>
          <a:xfrm rot="-805238">
            <a:off x="-865614" y="-1216229"/>
            <a:ext cx="4912826" cy="4421286"/>
            <a:chOff x="-865627" y="-1444782"/>
            <a:chExt cx="4912788" cy="4421251"/>
          </a:xfrm>
        </p:grpSpPr>
        <p:sp>
          <p:nvSpPr>
            <p:cNvPr id="1407" name="Google Shape;1407;p32"/>
            <p:cNvSpPr/>
            <p:nvPr/>
          </p:nvSpPr>
          <p:spPr>
            <a:xfrm>
              <a:off x="410943" y="1470993"/>
              <a:ext cx="604920" cy="607265"/>
            </a:xfrm>
            <a:custGeom>
              <a:rect b="b" l="l" r="r" t="t"/>
              <a:pathLst>
                <a:path extrusionOk="0" h="626046" w="623629">
                  <a:moveTo>
                    <a:pt x="309716" y="626047"/>
                  </a:moveTo>
                  <a:lnTo>
                    <a:pt x="307748" y="626047"/>
                  </a:lnTo>
                  <a:cubicBezTo>
                    <a:pt x="134875" y="623113"/>
                    <a:pt x="-2888" y="480600"/>
                    <a:pt x="46" y="307727"/>
                  </a:cubicBezTo>
                  <a:cubicBezTo>
                    <a:pt x="2922" y="138252"/>
                    <a:pt x="140159" y="1841"/>
                    <a:pt x="309653" y="0"/>
                  </a:cubicBezTo>
                  <a:lnTo>
                    <a:pt x="311558" y="0"/>
                  </a:lnTo>
                  <a:cubicBezTo>
                    <a:pt x="484418" y="508"/>
                    <a:pt x="624137" y="141053"/>
                    <a:pt x="623629" y="313912"/>
                  </a:cubicBezTo>
                  <a:cubicBezTo>
                    <a:pt x="623121" y="486772"/>
                    <a:pt x="482576" y="626491"/>
                    <a:pt x="309716" y="625983"/>
                  </a:cubicBezTo>
                  <a:close/>
                  <a:moveTo>
                    <a:pt x="307811" y="619697"/>
                  </a:moveTo>
                  <a:lnTo>
                    <a:pt x="309716" y="619697"/>
                  </a:lnTo>
                  <a:cubicBezTo>
                    <a:pt x="479071" y="620205"/>
                    <a:pt x="616771" y="483330"/>
                    <a:pt x="617279" y="313976"/>
                  </a:cubicBezTo>
                  <a:cubicBezTo>
                    <a:pt x="617787" y="144621"/>
                    <a:pt x="480912" y="6921"/>
                    <a:pt x="311558" y="6413"/>
                  </a:cubicBezTo>
                  <a:lnTo>
                    <a:pt x="309653" y="6413"/>
                  </a:lnTo>
                  <a:cubicBezTo>
                    <a:pt x="140273" y="8287"/>
                    <a:pt x="4484" y="147117"/>
                    <a:pt x="6364" y="316497"/>
                  </a:cubicBezTo>
                  <a:cubicBezTo>
                    <a:pt x="8199" y="482511"/>
                    <a:pt x="141810" y="616928"/>
                    <a:pt x="307811" y="6197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08" name="Google Shape;1408;p32"/>
            <p:cNvGrpSpPr/>
            <p:nvPr/>
          </p:nvGrpSpPr>
          <p:grpSpPr>
            <a:xfrm>
              <a:off x="-865627" y="-1444782"/>
              <a:ext cx="4912788" cy="4421251"/>
              <a:chOff x="-1818127" y="941068"/>
              <a:chExt cx="4912788" cy="4421251"/>
            </a:xfrm>
          </p:grpSpPr>
          <p:grpSp>
            <p:nvGrpSpPr>
              <p:cNvPr id="1409" name="Google Shape;1409;p32"/>
              <p:cNvGrpSpPr/>
              <p:nvPr/>
            </p:nvGrpSpPr>
            <p:grpSpPr>
              <a:xfrm>
                <a:off x="-1818127" y="1782507"/>
                <a:ext cx="4912788" cy="3579812"/>
                <a:chOff x="-1818127" y="1782507"/>
                <a:chExt cx="4912788" cy="3579812"/>
              </a:xfrm>
            </p:grpSpPr>
            <p:grpSp>
              <p:nvGrpSpPr>
                <p:cNvPr id="1410" name="Google Shape;1410;p32"/>
                <p:cNvGrpSpPr/>
                <p:nvPr/>
              </p:nvGrpSpPr>
              <p:grpSpPr>
                <a:xfrm>
                  <a:off x="-1818127" y="1782507"/>
                  <a:ext cx="4912788" cy="3579812"/>
                  <a:chOff x="-1818127" y="1782507"/>
                  <a:chExt cx="4912788" cy="3579812"/>
                </a:xfrm>
              </p:grpSpPr>
              <p:sp>
                <p:nvSpPr>
                  <p:cNvPr id="1411" name="Google Shape;1411;p32"/>
                  <p:cNvSpPr/>
                  <p:nvPr/>
                </p:nvSpPr>
                <p:spPr>
                  <a:xfrm>
                    <a:off x="283182" y="4481708"/>
                    <a:ext cx="83411" cy="74695"/>
                  </a:xfrm>
                  <a:custGeom>
                    <a:rect b="b" l="l" r="r" t="t"/>
                    <a:pathLst>
                      <a:path extrusionOk="0" h="77005" w="85991">
                        <a:moveTo>
                          <a:pt x="49876" y="4504"/>
                        </a:moveTo>
                        <a:cubicBezTo>
                          <a:pt x="36605" y="-1528"/>
                          <a:pt x="19460" y="-2417"/>
                          <a:pt x="8855" y="7552"/>
                        </a:cubicBezTo>
                        <a:cubicBezTo>
                          <a:pt x="60" y="16703"/>
                          <a:pt x="-2435" y="30215"/>
                          <a:pt x="2505" y="41906"/>
                        </a:cubicBezTo>
                        <a:cubicBezTo>
                          <a:pt x="7477" y="53317"/>
                          <a:pt x="16037" y="62791"/>
                          <a:pt x="26889" y="68893"/>
                        </a:cubicBezTo>
                        <a:cubicBezTo>
                          <a:pt x="43907" y="79371"/>
                          <a:pt x="76737" y="83117"/>
                          <a:pt x="84674" y="58797"/>
                        </a:cubicBezTo>
                        <a:cubicBezTo>
                          <a:pt x="91913" y="36826"/>
                          <a:pt x="67783" y="12696"/>
                          <a:pt x="49876" y="4504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2" name="Google Shape;1412;p32"/>
                  <p:cNvSpPr/>
                  <p:nvPr/>
                </p:nvSpPr>
                <p:spPr>
                  <a:xfrm>
                    <a:off x="-1201379" y="3216372"/>
                    <a:ext cx="2736592" cy="1981037"/>
                  </a:xfrm>
                  <a:custGeom>
                    <a:rect b="b" l="l" r="r" t="t"/>
                    <a:pathLst>
                      <a:path extrusionOk="0" h="2042306" w="2821229">
                        <a:moveTo>
                          <a:pt x="582111" y="433669"/>
                        </a:moveTo>
                        <a:cubicBezTo>
                          <a:pt x="624910" y="485104"/>
                          <a:pt x="638753" y="554319"/>
                          <a:pt x="672980" y="611914"/>
                        </a:cubicBezTo>
                        <a:cubicBezTo>
                          <a:pt x="788994" y="806668"/>
                          <a:pt x="1102303" y="820511"/>
                          <a:pt x="1196664" y="1026632"/>
                        </a:cubicBezTo>
                        <a:cubicBezTo>
                          <a:pt x="1215714" y="1068733"/>
                          <a:pt x="1223715" y="1115532"/>
                          <a:pt x="1241559" y="1158141"/>
                        </a:cubicBezTo>
                        <a:cubicBezTo>
                          <a:pt x="1259402" y="1200749"/>
                          <a:pt x="1291660" y="1242088"/>
                          <a:pt x="1336809" y="1251549"/>
                        </a:cubicBezTo>
                        <a:cubicBezTo>
                          <a:pt x="1381957" y="1261011"/>
                          <a:pt x="1436377" y="1222085"/>
                          <a:pt x="1427423" y="1176619"/>
                        </a:cubicBezTo>
                        <a:cubicBezTo>
                          <a:pt x="1419168" y="1134899"/>
                          <a:pt x="1370654" y="1117501"/>
                          <a:pt x="1337825" y="1090386"/>
                        </a:cubicBezTo>
                        <a:cubicBezTo>
                          <a:pt x="1262768" y="1028283"/>
                          <a:pt x="1268292" y="908077"/>
                          <a:pt x="1205999" y="833148"/>
                        </a:cubicBezTo>
                        <a:cubicBezTo>
                          <a:pt x="1165549" y="784443"/>
                          <a:pt x="1102621" y="761901"/>
                          <a:pt x="1043312" y="739866"/>
                        </a:cubicBezTo>
                        <a:cubicBezTo>
                          <a:pt x="984003" y="717832"/>
                          <a:pt x="921582" y="691352"/>
                          <a:pt x="886530" y="638647"/>
                        </a:cubicBezTo>
                        <a:cubicBezTo>
                          <a:pt x="851478" y="585942"/>
                          <a:pt x="860749" y="499773"/>
                          <a:pt x="919550" y="476277"/>
                        </a:cubicBezTo>
                        <a:cubicBezTo>
                          <a:pt x="969017" y="456529"/>
                          <a:pt x="1024452" y="489549"/>
                          <a:pt x="1058806" y="530252"/>
                        </a:cubicBezTo>
                        <a:cubicBezTo>
                          <a:pt x="1093159" y="570956"/>
                          <a:pt x="1117353" y="621058"/>
                          <a:pt x="1159390" y="653760"/>
                        </a:cubicBezTo>
                        <a:cubicBezTo>
                          <a:pt x="1220667" y="701448"/>
                          <a:pt x="1314330" y="707926"/>
                          <a:pt x="1355541" y="773775"/>
                        </a:cubicBezTo>
                        <a:cubicBezTo>
                          <a:pt x="1397769" y="841212"/>
                          <a:pt x="1359796" y="930493"/>
                          <a:pt x="1376306" y="1008280"/>
                        </a:cubicBezTo>
                        <a:cubicBezTo>
                          <a:pt x="1400309" y="1121311"/>
                          <a:pt x="1526547" y="1176683"/>
                          <a:pt x="1637862" y="1207289"/>
                        </a:cubicBezTo>
                        <a:cubicBezTo>
                          <a:pt x="1749178" y="1237896"/>
                          <a:pt x="1876686" y="1272186"/>
                          <a:pt x="1928184" y="1375628"/>
                        </a:cubicBezTo>
                        <a:cubicBezTo>
                          <a:pt x="1968507" y="1456654"/>
                          <a:pt x="1948758" y="1559207"/>
                          <a:pt x="1994923" y="1637121"/>
                        </a:cubicBezTo>
                        <a:cubicBezTo>
                          <a:pt x="2051120" y="1731863"/>
                          <a:pt x="2177930" y="1751421"/>
                          <a:pt x="2287912" y="1757771"/>
                        </a:cubicBezTo>
                        <a:cubicBezTo>
                          <a:pt x="2397894" y="1764121"/>
                          <a:pt x="2523433" y="1775932"/>
                          <a:pt x="2588775" y="1864641"/>
                        </a:cubicBezTo>
                        <a:cubicBezTo>
                          <a:pt x="2614619" y="1899757"/>
                          <a:pt x="2626875" y="1942873"/>
                          <a:pt x="2650243" y="1979830"/>
                        </a:cubicBezTo>
                        <a:cubicBezTo>
                          <a:pt x="2673611" y="2016788"/>
                          <a:pt x="2714061" y="2049172"/>
                          <a:pt x="2756860" y="2041045"/>
                        </a:cubicBezTo>
                        <a:cubicBezTo>
                          <a:pt x="2806834" y="2031520"/>
                          <a:pt x="2831980" y="1968591"/>
                          <a:pt x="2816867" y="1920014"/>
                        </a:cubicBezTo>
                        <a:cubicBezTo>
                          <a:pt x="2801754" y="1871436"/>
                          <a:pt x="2759145" y="1836765"/>
                          <a:pt x="2714695" y="1812381"/>
                        </a:cubicBezTo>
                        <a:cubicBezTo>
                          <a:pt x="2670245" y="1787997"/>
                          <a:pt x="2621605" y="1769836"/>
                          <a:pt x="2581345" y="1738658"/>
                        </a:cubicBezTo>
                        <a:cubicBezTo>
                          <a:pt x="2449011" y="1636041"/>
                          <a:pt x="2449774" y="1431889"/>
                          <a:pt x="2343538" y="1302413"/>
                        </a:cubicBezTo>
                        <a:cubicBezTo>
                          <a:pt x="2205108" y="1133820"/>
                          <a:pt x="1926343" y="1136868"/>
                          <a:pt x="1791913" y="965037"/>
                        </a:cubicBezTo>
                        <a:cubicBezTo>
                          <a:pt x="1690313" y="835433"/>
                          <a:pt x="1705807" y="650839"/>
                          <a:pt x="1645101" y="497931"/>
                        </a:cubicBezTo>
                        <a:cubicBezTo>
                          <a:pt x="1582744" y="340768"/>
                          <a:pt x="1441266" y="225262"/>
                          <a:pt x="1286072" y="158206"/>
                        </a:cubicBezTo>
                        <a:cubicBezTo>
                          <a:pt x="1130878" y="91150"/>
                          <a:pt x="961016" y="66639"/>
                          <a:pt x="793312" y="44858"/>
                        </a:cubicBezTo>
                        <a:cubicBezTo>
                          <a:pt x="656279" y="27078"/>
                          <a:pt x="509658" y="12283"/>
                          <a:pt x="386404" y="74703"/>
                        </a:cubicBezTo>
                        <a:cubicBezTo>
                          <a:pt x="332620" y="101945"/>
                          <a:pt x="287090" y="132489"/>
                          <a:pt x="226956" y="103596"/>
                        </a:cubicBezTo>
                        <a:cubicBezTo>
                          <a:pt x="183204" y="82577"/>
                          <a:pt x="164408" y="12346"/>
                          <a:pt x="119450" y="1615"/>
                        </a:cubicBezTo>
                        <a:cubicBezTo>
                          <a:pt x="54617" y="-13942"/>
                          <a:pt x="-2279" y="86705"/>
                          <a:pt x="70" y="140236"/>
                        </a:cubicBezTo>
                        <a:cubicBezTo>
                          <a:pt x="9595" y="362422"/>
                          <a:pt x="467367" y="295556"/>
                          <a:pt x="582111" y="433669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3" name="Google Shape;1413;p32"/>
                  <p:cNvSpPr/>
                  <p:nvPr/>
                </p:nvSpPr>
                <p:spPr>
                  <a:xfrm>
                    <a:off x="-698057" y="3359017"/>
                    <a:ext cx="1115636" cy="707923"/>
                  </a:xfrm>
                  <a:custGeom>
                    <a:rect b="b" l="l" r="r" t="t"/>
                    <a:pathLst>
                      <a:path extrusionOk="0" h="729818" w="1150140">
                        <a:moveTo>
                          <a:pt x="1139571" y="729187"/>
                        </a:moveTo>
                        <a:cubicBezTo>
                          <a:pt x="1093089" y="730393"/>
                          <a:pt x="1045464" y="731409"/>
                          <a:pt x="1001332" y="716805"/>
                        </a:cubicBezTo>
                        <a:cubicBezTo>
                          <a:pt x="957199" y="702199"/>
                          <a:pt x="916305" y="668608"/>
                          <a:pt x="906082" y="623142"/>
                        </a:cubicBezTo>
                        <a:cubicBezTo>
                          <a:pt x="895350" y="574247"/>
                          <a:pt x="921576" y="524908"/>
                          <a:pt x="922719" y="474869"/>
                        </a:cubicBezTo>
                        <a:cubicBezTo>
                          <a:pt x="922985" y="414608"/>
                          <a:pt x="887711" y="359852"/>
                          <a:pt x="832739" y="335169"/>
                        </a:cubicBezTo>
                        <a:cubicBezTo>
                          <a:pt x="772858" y="309388"/>
                          <a:pt x="695008" y="321771"/>
                          <a:pt x="649669" y="274908"/>
                        </a:cubicBezTo>
                        <a:cubicBezTo>
                          <a:pt x="620903" y="245190"/>
                          <a:pt x="614617" y="199470"/>
                          <a:pt x="587756" y="168101"/>
                        </a:cubicBezTo>
                        <a:cubicBezTo>
                          <a:pt x="557784" y="133112"/>
                          <a:pt x="508635" y="122508"/>
                          <a:pt x="462915" y="116856"/>
                        </a:cubicBezTo>
                        <a:cubicBezTo>
                          <a:pt x="307486" y="97787"/>
                          <a:pt x="149777" y="111541"/>
                          <a:pt x="0" y="157242"/>
                        </a:cubicBezTo>
                        <a:cubicBezTo>
                          <a:pt x="203581" y="29290"/>
                          <a:pt x="452438" y="-32496"/>
                          <a:pt x="687705" y="17098"/>
                        </a:cubicBezTo>
                        <a:cubicBezTo>
                          <a:pt x="856488" y="52658"/>
                          <a:pt x="1023302" y="144098"/>
                          <a:pt x="1102423" y="297387"/>
                        </a:cubicBezTo>
                        <a:cubicBezTo>
                          <a:pt x="1171321" y="430292"/>
                          <a:pt x="1147763" y="579390"/>
                          <a:pt x="1139571" y="729187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4" name="Google Shape;1414;p32"/>
                  <p:cNvSpPr/>
                  <p:nvPr/>
                </p:nvSpPr>
                <p:spPr>
                  <a:xfrm>
                    <a:off x="-154735" y="2466696"/>
                    <a:ext cx="1079067" cy="1392131"/>
                  </a:xfrm>
                  <a:custGeom>
                    <a:rect b="b" l="l" r="r" t="t"/>
                    <a:pathLst>
                      <a:path extrusionOk="0" h="1435187" w="1112440">
                        <a:moveTo>
                          <a:pt x="1111765" y="1369973"/>
                        </a:moveTo>
                        <a:cubicBezTo>
                          <a:pt x="1119702" y="1169440"/>
                          <a:pt x="1057980" y="1064411"/>
                          <a:pt x="912946" y="1001229"/>
                        </a:cubicBezTo>
                        <a:cubicBezTo>
                          <a:pt x="855796" y="976337"/>
                          <a:pt x="794201" y="963129"/>
                          <a:pt x="736226" y="940142"/>
                        </a:cubicBezTo>
                        <a:cubicBezTo>
                          <a:pt x="678250" y="917155"/>
                          <a:pt x="621926" y="877785"/>
                          <a:pt x="601796" y="818603"/>
                        </a:cubicBezTo>
                        <a:cubicBezTo>
                          <a:pt x="577666" y="746848"/>
                          <a:pt x="613036" y="662964"/>
                          <a:pt x="580651" y="594448"/>
                        </a:cubicBezTo>
                        <a:cubicBezTo>
                          <a:pt x="539820" y="508088"/>
                          <a:pt x="407105" y="481291"/>
                          <a:pt x="392310" y="386866"/>
                        </a:cubicBezTo>
                        <a:cubicBezTo>
                          <a:pt x="388182" y="360196"/>
                          <a:pt x="394977" y="333209"/>
                          <a:pt x="401771" y="307174"/>
                        </a:cubicBezTo>
                        <a:cubicBezTo>
                          <a:pt x="408566" y="281139"/>
                          <a:pt x="415360" y="254088"/>
                          <a:pt x="411169" y="227418"/>
                        </a:cubicBezTo>
                        <a:cubicBezTo>
                          <a:pt x="406978" y="200748"/>
                          <a:pt x="388690" y="174459"/>
                          <a:pt x="362211" y="169569"/>
                        </a:cubicBezTo>
                        <a:cubicBezTo>
                          <a:pt x="335731" y="164680"/>
                          <a:pt x="305886" y="190715"/>
                          <a:pt x="313824" y="216496"/>
                        </a:cubicBezTo>
                        <a:cubicBezTo>
                          <a:pt x="322333" y="244182"/>
                          <a:pt x="349638" y="260946"/>
                          <a:pt x="341700" y="294474"/>
                        </a:cubicBezTo>
                        <a:cubicBezTo>
                          <a:pt x="337585" y="310889"/>
                          <a:pt x="325743" y="324268"/>
                          <a:pt x="309950" y="330351"/>
                        </a:cubicBezTo>
                        <a:cubicBezTo>
                          <a:pt x="292615" y="336701"/>
                          <a:pt x="258007" y="333336"/>
                          <a:pt x="254642" y="357021"/>
                        </a:cubicBezTo>
                        <a:cubicBezTo>
                          <a:pt x="254254" y="366616"/>
                          <a:pt x="255454" y="376205"/>
                          <a:pt x="258198" y="385406"/>
                        </a:cubicBezTo>
                        <a:cubicBezTo>
                          <a:pt x="260954" y="394728"/>
                          <a:pt x="259442" y="404799"/>
                          <a:pt x="254070" y="412901"/>
                        </a:cubicBezTo>
                        <a:cubicBezTo>
                          <a:pt x="244609" y="424268"/>
                          <a:pt x="225051" y="420648"/>
                          <a:pt x="215272" y="409599"/>
                        </a:cubicBezTo>
                        <a:cubicBezTo>
                          <a:pt x="190316" y="381469"/>
                          <a:pt x="205874" y="329335"/>
                          <a:pt x="215970" y="298157"/>
                        </a:cubicBezTo>
                        <a:cubicBezTo>
                          <a:pt x="229559" y="256374"/>
                          <a:pt x="251911" y="218210"/>
                          <a:pt x="270898" y="178777"/>
                        </a:cubicBezTo>
                        <a:cubicBezTo>
                          <a:pt x="289884" y="139343"/>
                          <a:pt x="301759" y="93687"/>
                          <a:pt x="283280" y="54888"/>
                        </a:cubicBezTo>
                        <a:cubicBezTo>
                          <a:pt x="262262" y="10438"/>
                          <a:pt x="205175" y="-8612"/>
                          <a:pt x="157614" y="3644"/>
                        </a:cubicBezTo>
                        <a:cubicBezTo>
                          <a:pt x="110052" y="15899"/>
                          <a:pt x="72333" y="52793"/>
                          <a:pt x="46933" y="94766"/>
                        </a:cubicBezTo>
                        <a:cubicBezTo>
                          <a:pt x="-26219" y="215924"/>
                          <a:pt x="-6788" y="374865"/>
                          <a:pt x="56712" y="501166"/>
                        </a:cubicBezTo>
                        <a:cubicBezTo>
                          <a:pt x="120212" y="627468"/>
                          <a:pt x="221812" y="730211"/>
                          <a:pt x="315665" y="836002"/>
                        </a:cubicBezTo>
                        <a:cubicBezTo>
                          <a:pt x="384309" y="913154"/>
                          <a:pt x="453079" y="995514"/>
                          <a:pt x="547123" y="1038186"/>
                        </a:cubicBezTo>
                        <a:cubicBezTo>
                          <a:pt x="633991" y="1077556"/>
                          <a:pt x="733940" y="1078762"/>
                          <a:pt x="822332" y="1114767"/>
                        </a:cubicBezTo>
                        <a:cubicBezTo>
                          <a:pt x="950856" y="1167091"/>
                          <a:pt x="1044582" y="1296631"/>
                          <a:pt x="1053408" y="1435188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5" name="Google Shape;1415;p32"/>
                  <p:cNvSpPr/>
                  <p:nvPr/>
                </p:nvSpPr>
                <p:spPr>
                  <a:xfrm>
                    <a:off x="-1282127" y="1782507"/>
                    <a:ext cx="4376787" cy="3579812"/>
                  </a:xfrm>
                  <a:custGeom>
                    <a:rect b="b" l="l" r="r" t="t"/>
                    <a:pathLst>
                      <a:path extrusionOk="0" h="3690528" w="4512152">
                        <a:moveTo>
                          <a:pt x="4350436" y="3161510"/>
                        </a:moveTo>
                        <a:cubicBezTo>
                          <a:pt x="4186797" y="3018127"/>
                          <a:pt x="3955974" y="2977360"/>
                          <a:pt x="3738486" y="2982567"/>
                        </a:cubicBezTo>
                        <a:cubicBezTo>
                          <a:pt x="3567989" y="2986504"/>
                          <a:pt x="3362566" y="2999521"/>
                          <a:pt x="3265411" y="2859377"/>
                        </a:cubicBezTo>
                        <a:cubicBezTo>
                          <a:pt x="3180131" y="2736314"/>
                          <a:pt x="3228899" y="2552037"/>
                          <a:pt x="3135617" y="2435007"/>
                        </a:cubicBezTo>
                        <a:cubicBezTo>
                          <a:pt x="3040748" y="2315944"/>
                          <a:pt x="2859456" y="2331883"/>
                          <a:pt x="2708453" y="2350615"/>
                        </a:cubicBezTo>
                        <a:cubicBezTo>
                          <a:pt x="2557450" y="2369348"/>
                          <a:pt x="2368093" y="2359886"/>
                          <a:pt x="2302053" y="2222853"/>
                        </a:cubicBezTo>
                        <a:cubicBezTo>
                          <a:pt x="2261921" y="2139922"/>
                          <a:pt x="2285416" y="2039783"/>
                          <a:pt x="2259825" y="1951264"/>
                        </a:cubicBezTo>
                        <a:cubicBezTo>
                          <a:pt x="2222297" y="1821215"/>
                          <a:pt x="2088820" y="1744063"/>
                          <a:pt x="1959915" y="1702661"/>
                        </a:cubicBezTo>
                        <a:cubicBezTo>
                          <a:pt x="1831010" y="1661259"/>
                          <a:pt x="1691881" y="1640367"/>
                          <a:pt x="1580756" y="1562961"/>
                        </a:cubicBezTo>
                        <a:cubicBezTo>
                          <a:pt x="1418006" y="1449931"/>
                          <a:pt x="1352156" y="1241778"/>
                          <a:pt x="1326185" y="1045309"/>
                        </a:cubicBezTo>
                        <a:cubicBezTo>
                          <a:pt x="1300213" y="848840"/>
                          <a:pt x="1303198" y="645259"/>
                          <a:pt x="1232395" y="460283"/>
                        </a:cubicBezTo>
                        <a:cubicBezTo>
                          <a:pt x="1122223" y="173073"/>
                          <a:pt x="812533" y="-35525"/>
                          <a:pt x="507416" y="5052"/>
                        </a:cubicBezTo>
                        <a:cubicBezTo>
                          <a:pt x="-248234" y="105509"/>
                          <a:pt x="-77483" y="1205710"/>
                          <a:pt x="481635" y="1451963"/>
                        </a:cubicBezTo>
                        <a:cubicBezTo>
                          <a:pt x="790562" y="1587980"/>
                          <a:pt x="1170927" y="1526639"/>
                          <a:pt x="1453693" y="1710979"/>
                        </a:cubicBezTo>
                        <a:cubicBezTo>
                          <a:pt x="1825676" y="1953486"/>
                          <a:pt x="1862125" y="2504729"/>
                          <a:pt x="2191563" y="2802100"/>
                        </a:cubicBezTo>
                        <a:cubicBezTo>
                          <a:pt x="2403780" y="2993870"/>
                          <a:pt x="2704897" y="3049750"/>
                          <a:pt x="2990520" y="3064546"/>
                        </a:cubicBezTo>
                        <a:cubicBezTo>
                          <a:pt x="3276143" y="3079341"/>
                          <a:pt x="3567544" y="3060990"/>
                          <a:pt x="3843388" y="3136554"/>
                        </a:cubicBezTo>
                        <a:cubicBezTo>
                          <a:pt x="4119232" y="3212120"/>
                          <a:pt x="4386186" y="3409604"/>
                          <a:pt x="4439463" y="3690528"/>
                        </a:cubicBezTo>
                        <a:cubicBezTo>
                          <a:pt x="4570717" y="3516983"/>
                          <a:pt x="4514139" y="3304893"/>
                          <a:pt x="4350436" y="316151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6" name="Google Shape;1416;p32"/>
                  <p:cNvSpPr/>
                  <p:nvPr/>
                </p:nvSpPr>
                <p:spPr>
                  <a:xfrm>
                    <a:off x="-1341641" y="1965487"/>
                    <a:ext cx="1574095" cy="1437392"/>
                  </a:xfrm>
                  <a:custGeom>
                    <a:rect b="b" l="l" r="r" t="t"/>
                    <a:pathLst>
                      <a:path extrusionOk="0" h="1481847" w="1622778">
                        <a:moveTo>
                          <a:pt x="514323" y="464323"/>
                        </a:moveTo>
                        <a:cubicBezTo>
                          <a:pt x="535271" y="511498"/>
                          <a:pt x="560614" y="556589"/>
                          <a:pt x="590015" y="599007"/>
                        </a:cubicBezTo>
                        <a:cubicBezTo>
                          <a:pt x="622336" y="644028"/>
                          <a:pt x="659420" y="679080"/>
                          <a:pt x="686852" y="684033"/>
                        </a:cubicBezTo>
                        <a:cubicBezTo>
                          <a:pt x="714284" y="688986"/>
                          <a:pt x="729207" y="659141"/>
                          <a:pt x="717459" y="609103"/>
                        </a:cubicBezTo>
                        <a:cubicBezTo>
                          <a:pt x="705712" y="559065"/>
                          <a:pt x="673517" y="503947"/>
                          <a:pt x="657706" y="452639"/>
                        </a:cubicBezTo>
                        <a:cubicBezTo>
                          <a:pt x="639037" y="391870"/>
                          <a:pt x="648371" y="346023"/>
                          <a:pt x="676756" y="343419"/>
                        </a:cubicBezTo>
                        <a:cubicBezTo>
                          <a:pt x="705140" y="340816"/>
                          <a:pt x="749781" y="378408"/>
                          <a:pt x="786547" y="432891"/>
                        </a:cubicBezTo>
                        <a:cubicBezTo>
                          <a:pt x="822977" y="487679"/>
                          <a:pt x="849025" y="548702"/>
                          <a:pt x="863382" y="612913"/>
                        </a:cubicBezTo>
                        <a:cubicBezTo>
                          <a:pt x="870367" y="647013"/>
                          <a:pt x="871891" y="676985"/>
                          <a:pt x="877606" y="710195"/>
                        </a:cubicBezTo>
                        <a:cubicBezTo>
                          <a:pt x="883683" y="747889"/>
                          <a:pt x="896250" y="784243"/>
                          <a:pt x="914754" y="817637"/>
                        </a:cubicBezTo>
                        <a:cubicBezTo>
                          <a:pt x="987525" y="943621"/>
                          <a:pt x="1073504" y="902473"/>
                          <a:pt x="1149069" y="1001787"/>
                        </a:cubicBezTo>
                        <a:cubicBezTo>
                          <a:pt x="1190534" y="1056461"/>
                          <a:pt x="1216760" y="1137805"/>
                          <a:pt x="1258416" y="1191399"/>
                        </a:cubicBezTo>
                        <a:cubicBezTo>
                          <a:pt x="1320646" y="1271408"/>
                          <a:pt x="1363191" y="1235213"/>
                          <a:pt x="1419579" y="1251343"/>
                        </a:cubicBezTo>
                        <a:cubicBezTo>
                          <a:pt x="1506383" y="1276171"/>
                          <a:pt x="1465934" y="1387740"/>
                          <a:pt x="1622779" y="1481847"/>
                        </a:cubicBezTo>
                        <a:cubicBezTo>
                          <a:pt x="1329917" y="1411997"/>
                          <a:pt x="1209267" y="1425142"/>
                          <a:pt x="882115" y="1240547"/>
                        </a:cubicBezTo>
                        <a:cubicBezTo>
                          <a:pt x="632496" y="1099958"/>
                          <a:pt x="376274" y="894980"/>
                          <a:pt x="147039" y="453147"/>
                        </a:cubicBezTo>
                        <a:cubicBezTo>
                          <a:pt x="88936" y="341133"/>
                          <a:pt x="5814" y="169239"/>
                          <a:pt x="290" y="68782"/>
                        </a:cubicBezTo>
                        <a:cubicBezTo>
                          <a:pt x="-6060" y="-50344"/>
                          <a:pt x="93127" y="-624"/>
                          <a:pt x="173709" y="110628"/>
                        </a:cubicBezTo>
                        <a:cubicBezTo>
                          <a:pt x="216253" y="169429"/>
                          <a:pt x="261974" y="265314"/>
                          <a:pt x="305916" y="281253"/>
                        </a:cubicBezTo>
                        <a:cubicBezTo>
                          <a:pt x="329093" y="289635"/>
                          <a:pt x="345413" y="279983"/>
                          <a:pt x="364145" y="276808"/>
                        </a:cubicBezTo>
                        <a:cubicBezTo>
                          <a:pt x="382878" y="273633"/>
                          <a:pt x="407389" y="278967"/>
                          <a:pt x="433995" y="309764"/>
                        </a:cubicBezTo>
                        <a:cubicBezTo>
                          <a:pt x="464094" y="344816"/>
                          <a:pt x="485240" y="398664"/>
                          <a:pt x="506195" y="446480"/>
                        </a:cubicBezTo>
                        <a:cubicBezTo>
                          <a:pt x="508925" y="452449"/>
                          <a:pt x="511592" y="458354"/>
                          <a:pt x="514323" y="46432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7" name="Google Shape;1417;p32"/>
                  <p:cNvSpPr/>
                  <p:nvPr/>
                </p:nvSpPr>
                <p:spPr>
                  <a:xfrm>
                    <a:off x="-1818127" y="2149835"/>
                    <a:ext cx="4723397" cy="3149571"/>
                  </a:xfrm>
                  <a:custGeom>
                    <a:rect b="b" l="l" r="r" t="t"/>
                    <a:pathLst>
                      <a:path extrusionOk="0" h="3246980" w="4869481">
                        <a:moveTo>
                          <a:pt x="4855257" y="3197451"/>
                        </a:moveTo>
                        <a:cubicBezTo>
                          <a:pt x="4849428" y="3214653"/>
                          <a:pt x="4841916" y="3231245"/>
                          <a:pt x="4832841" y="3246981"/>
                        </a:cubicBezTo>
                        <a:cubicBezTo>
                          <a:pt x="4763182" y="2968781"/>
                          <a:pt x="4482290" y="2798728"/>
                          <a:pt x="4203493" y="2865981"/>
                        </a:cubicBezTo>
                        <a:cubicBezTo>
                          <a:pt x="4120244" y="2886110"/>
                          <a:pt x="4038393" y="2926623"/>
                          <a:pt x="3956605" y="2957484"/>
                        </a:cubicBezTo>
                        <a:cubicBezTo>
                          <a:pt x="3866371" y="2991774"/>
                          <a:pt x="3776646" y="3014634"/>
                          <a:pt x="3686857" y="2984535"/>
                        </a:cubicBezTo>
                        <a:cubicBezTo>
                          <a:pt x="3599989" y="2955706"/>
                          <a:pt x="3535854" y="2882935"/>
                          <a:pt x="3457495" y="2835564"/>
                        </a:cubicBezTo>
                        <a:cubicBezTo>
                          <a:pt x="3247945" y="2709199"/>
                          <a:pt x="3054016" y="2847629"/>
                          <a:pt x="2835195" y="2833723"/>
                        </a:cubicBezTo>
                        <a:cubicBezTo>
                          <a:pt x="2724768" y="2826738"/>
                          <a:pt x="2608563" y="2765079"/>
                          <a:pt x="2577067" y="2658907"/>
                        </a:cubicBezTo>
                        <a:cubicBezTo>
                          <a:pt x="2546587" y="2555910"/>
                          <a:pt x="2596435" y="2424910"/>
                          <a:pt x="2520489" y="2348837"/>
                        </a:cubicBezTo>
                        <a:cubicBezTo>
                          <a:pt x="2472419" y="2300640"/>
                          <a:pt x="2393806" y="2299434"/>
                          <a:pt x="2338307" y="2259937"/>
                        </a:cubicBezTo>
                        <a:cubicBezTo>
                          <a:pt x="2254868" y="2200564"/>
                          <a:pt x="2248645" y="2082137"/>
                          <a:pt x="2232199" y="1981045"/>
                        </a:cubicBezTo>
                        <a:cubicBezTo>
                          <a:pt x="2184574" y="1689770"/>
                          <a:pt x="2156951" y="1492603"/>
                          <a:pt x="1983215" y="1385034"/>
                        </a:cubicBezTo>
                        <a:cubicBezTo>
                          <a:pt x="1809479" y="1277465"/>
                          <a:pt x="1556813" y="1300833"/>
                          <a:pt x="1299828" y="1369476"/>
                        </a:cubicBezTo>
                        <a:cubicBezTo>
                          <a:pt x="1074911" y="1429547"/>
                          <a:pt x="843327" y="1493492"/>
                          <a:pt x="611488" y="1471584"/>
                        </a:cubicBezTo>
                        <a:cubicBezTo>
                          <a:pt x="210232" y="1433484"/>
                          <a:pt x="-14685" y="1062009"/>
                          <a:pt x="745" y="683168"/>
                        </a:cubicBezTo>
                        <a:lnTo>
                          <a:pt x="745" y="681771"/>
                        </a:lnTo>
                        <a:cubicBezTo>
                          <a:pt x="14906" y="350301"/>
                          <a:pt x="281352" y="-147031"/>
                          <a:pt x="683878" y="41374"/>
                        </a:cubicBezTo>
                        <a:cubicBezTo>
                          <a:pt x="856725" y="122209"/>
                          <a:pt x="937307" y="316900"/>
                          <a:pt x="1035732" y="480286"/>
                        </a:cubicBezTo>
                        <a:cubicBezTo>
                          <a:pt x="1159849" y="685803"/>
                          <a:pt x="1330454" y="859342"/>
                          <a:pt x="1533826" y="986952"/>
                        </a:cubicBezTo>
                        <a:cubicBezTo>
                          <a:pt x="1808590" y="1159037"/>
                          <a:pt x="2143426" y="1247874"/>
                          <a:pt x="2361993" y="1487205"/>
                        </a:cubicBezTo>
                        <a:cubicBezTo>
                          <a:pt x="2506201" y="1645003"/>
                          <a:pt x="2584243" y="1852457"/>
                          <a:pt x="2716005" y="2020605"/>
                        </a:cubicBezTo>
                        <a:cubicBezTo>
                          <a:pt x="2861738" y="2206216"/>
                          <a:pt x="3067732" y="2335438"/>
                          <a:pt x="3288458" y="2422052"/>
                        </a:cubicBezTo>
                        <a:lnTo>
                          <a:pt x="3288458" y="2422052"/>
                        </a:lnTo>
                        <a:cubicBezTo>
                          <a:pt x="3323554" y="2435813"/>
                          <a:pt x="3358943" y="2448513"/>
                          <a:pt x="3394630" y="2460152"/>
                        </a:cubicBezTo>
                        <a:cubicBezTo>
                          <a:pt x="3654535" y="2545179"/>
                          <a:pt x="3925236" y="2590391"/>
                          <a:pt x="4195492" y="2632301"/>
                        </a:cubicBezTo>
                        <a:cubicBezTo>
                          <a:pt x="4371069" y="2659542"/>
                          <a:pt x="4556363" y="2683101"/>
                          <a:pt x="4697142" y="2791559"/>
                        </a:cubicBezTo>
                        <a:cubicBezTo>
                          <a:pt x="4823063" y="2888587"/>
                          <a:pt x="4903644" y="3053623"/>
                          <a:pt x="4855257" y="319745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8" name="Google Shape;1418;p32"/>
                  <p:cNvSpPr/>
                  <p:nvPr/>
                </p:nvSpPr>
                <p:spPr>
                  <a:xfrm>
                    <a:off x="265174" y="3698290"/>
                    <a:ext cx="6159" cy="6160"/>
                  </a:xfrm>
                  <a:custGeom>
                    <a:rect b="b" l="l" r="r" t="t"/>
                    <a:pathLst>
                      <a:path extrusionOk="0" h="6350" w="635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1155D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19" name="Google Shape;1419;p32"/>
                  <p:cNvSpPr/>
                  <p:nvPr/>
                </p:nvSpPr>
                <p:spPr>
                  <a:xfrm>
                    <a:off x="989106" y="3655953"/>
                    <a:ext cx="716325" cy="687757"/>
                  </a:xfrm>
                  <a:custGeom>
                    <a:rect b="b" l="l" r="r" t="t"/>
                    <a:pathLst>
                      <a:path extrusionOk="0" h="709028" w="738479">
                        <a:moveTo>
                          <a:pt x="698959" y="709024"/>
                        </a:moveTo>
                        <a:cubicBezTo>
                          <a:pt x="681369" y="709024"/>
                          <a:pt x="664732" y="697213"/>
                          <a:pt x="653937" y="684513"/>
                        </a:cubicBezTo>
                        <a:cubicBezTo>
                          <a:pt x="648546" y="677915"/>
                          <a:pt x="643517" y="671025"/>
                          <a:pt x="638888" y="663875"/>
                        </a:cubicBezTo>
                        <a:cubicBezTo>
                          <a:pt x="632817" y="654192"/>
                          <a:pt x="625750" y="645168"/>
                          <a:pt x="617806" y="636951"/>
                        </a:cubicBezTo>
                        <a:cubicBezTo>
                          <a:pt x="602185" y="621965"/>
                          <a:pt x="588977" y="624251"/>
                          <a:pt x="573356" y="626347"/>
                        </a:cubicBezTo>
                        <a:cubicBezTo>
                          <a:pt x="562116" y="628893"/>
                          <a:pt x="550426" y="628741"/>
                          <a:pt x="539256" y="625902"/>
                        </a:cubicBezTo>
                        <a:cubicBezTo>
                          <a:pt x="512967" y="618028"/>
                          <a:pt x="495885" y="595930"/>
                          <a:pt x="479312" y="574594"/>
                        </a:cubicBezTo>
                        <a:cubicBezTo>
                          <a:pt x="470390" y="562256"/>
                          <a:pt x="460313" y="550794"/>
                          <a:pt x="449213" y="540368"/>
                        </a:cubicBezTo>
                        <a:cubicBezTo>
                          <a:pt x="420956" y="515666"/>
                          <a:pt x="379998" y="504490"/>
                          <a:pt x="324054" y="506332"/>
                        </a:cubicBezTo>
                        <a:cubicBezTo>
                          <a:pt x="309386" y="506776"/>
                          <a:pt x="294400" y="507983"/>
                          <a:pt x="279922" y="509126"/>
                        </a:cubicBezTo>
                        <a:cubicBezTo>
                          <a:pt x="249601" y="512599"/>
                          <a:pt x="219007" y="512961"/>
                          <a:pt x="188609" y="510205"/>
                        </a:cubicBezTo>
                        <a:cubicBezTo>
                          <a:pt x="147271" y="504998"/>
                          <a:pt x="96534" y="483218"/>
                          <a:pt x="78183" y="437625"/>
                        </a:cubicBezTo>
                        <a:cubicBezTo>
                          <a:pt x="63070" y="400096"/>
                          <a:pt x="74246" y="359202"/>
                          <a:pt x="85041" y="319642"/>
                        </a:cubicBezTo>
                        <a:cubicBezTo>
                          <a:pt x="96216" y="278621"/>
                          <a:pt x="106758" y="239886"/>
                          <a:pt x="91391" y="204072"/>
                        </a:cubicBezTo>
                        <a:cubicBezTo>
                          <a:pt x="82882" y="184641"/>
                          <a:pt x="67260" y="169020"/>
                          <a:pt x="52084" y="153907"/>
                        </a:cubicBezTo>
                        <a:cubicBezTo>
                          <a:pt x="47639" y="149398"/>
                          <a:pt x="43131" y="144953"/>
                          <a:pt x="38876" y="140381"/>
                        </a:cubicBezTo>
                        <a:cubicBezTo>
                          <a:pt x="15191" y="114981"/>
                          <a:pt x="2554" y="91550"/>
                          <a:pt x="332" y="67928"/>
                        </a:cubicBezTo>
                        <a:cubicBezTo>
                          <a:pt x="-2342" y="41963"/>
                          <a:pt x="11336" y="17052"/>
                          <a:pt x="34685" y="5380"/>
                        </a:cubicBezTo>
                        <a:cubicBezTo>
                          <a:pt x="55100" y="-4678"/>
                          <a:pt x="79681" y="-360"/>
                          <a:pt x="95454" y="16048"/>
                        </a:cubicBezTo>
                        <a:cubicBezTo>
                          <a:pt x="113742" y="33574"/>
                          <a:pt x="123839" y="66023"/>
                          <a:pt x="133554" y="97392"/>
                        </a:cubicBezTo>
                        <a:cubicBezTo>
                          <a:pt x="138139" y="113844"/>
                          <a:pt x="144000" y="129916"/>
                          <a:pt x="151081" y="145461"/>
                        </a:cubicBezTo>
                        <a:cubicBezTo>
                          <a:pt x="204300" y="249226"/>
                          <a:pt x="277954" y="341155"/>
                          <a:pt x="367616" y="415717"/>
                        </a:cubicBezTo>
                        <a:cubicBezTo>
                          <a:pt x="416403" y="456205"/>
                          <a:pt x="469667" y="490977"/>
                          <a:pt x="526366" y="519349"/>
                        </a:cubicBezTo>
                        <a:lnTo>
                          <a:pt x="526366" y="519349"/>
                        </a:lnTo>
                        <a:cubicBezTo>
                          <a:pt x="540653" y="526525"/>
                          <a:pt x="559385" y="533891"/>
                          <a:pt x="579198" y="541701"/>
                        </a:cubicBezTo>
                        <a:cubicBezTo>
                          <a:pt x="638316" y="565069"/>
                          <a:pt x="711913" y="594089"/>
                          <a:pt x="733884" y="642222"/>
                        </a:cubicBezTo>
                        <a:cubicBezTo>
                          <a:pt x="740011" y="656096"/>
                          <a:pt x="740011" y="671908"/>
                          <a:pt x="733884" y="685783"/>
                        </a:cubicBezTo>
                        <a:cubicBezTo>
                          <a:pt x="729566" y="696171"/>
                          <a:pt x="720873" y="704121"/>
                          <a:pt x="710135" y="707500"/>
                        </a:cubicBezTo>
                        <a:cubicBezTo>
                          <a:pt x="706509" y="708573"/>
                          <a:pt x="702737" y="709087"/>
                          <a:pt x="698959" y="709024"/>
                        </a:cubicBezTo>
                        <a:close/>
                        <a:moveTo>
                          <a:pt x="589358" y="618409"/>
                        </a:moveTo>
                        <a:cubicBezTo>
                          <a:pt x="601759" y="618320"/>
                          <a:pt x="613646" y="623381"/>
                          <a:pt x="622187" y="632379"/>
                        </a:cubicBezTo>
                        <a:cubicBezTo>
                          <a:pt x="630461" y="640901"/>
                          <a:pt x="637827" y="650267"/>
                          <a:pt x="644158" y="660319"/>
                        </a:cubicBezTo>
                        <a:cubicBezTo>
                          <a:pt x="648660" y="667266"/>
                          <a:pt x="653537" y="673965"/>
                          <a:pt x="658763" y="680385"/>
                        </a:cubicBezTo>
                        <a:cubicBezTo>
                          <a:pt x="670447" y="694101"/>
                          <a:pt x="689434" y="706801"/>
                          <a:pt x="707848" y="701404"/>
                        </a:cubicBezTo>
                        <a:cubicBezTo>
                          <a:pt x="716796" y="698508"/>
                          <a:pt x="724029" y="691853"/>
                          <a:pt x="727660" y="683179"/>
                        </a:cubicBezTo>
                        <a:cubicBezTo>
                          <a:pt x="733001" y="671038"/>
                          <a:pt x="733001" y="657220"/>
                          <a:pt x="727660" y="645079"/>
                        </a:cubicBezTo>
                        <a:cubicBezTo>
                          <a:pt x="706769" y="599232"/>
                          <a:pt x="634506" y="570721"/>
                          <a:pt x="576404" y="547861"/>
                        </a:cubicBezTo>
                        <a:cubicBezTo>
                          <a:pt x="556465" y="539987"/>
                          <a:pt x="537605" y="532557"/>
                          <a:pt x="523064" y="525255"/>
                        </a:cubicBezTo>
                        <a:lnTo>
                          <a:pt x="523064" y="525255"/>
                        </a:lnTo>
                        <a:cubicBezTo>
                          <a:pt x="466028" y="496629"/>
                          <a:pt x="412447" y="461583"/>
                          <a:pt x="363361" y="420797"/>
                        </a:cubicBezTo>
                        <a:cubicBezTo>
                          <a:pt x="273032" y="345670"/>
                          <a:pt x="198839" y="253056"/>
                          <a:pt x="145239" y="148509"/>
                        </a:cubicBezTo>
                        <a:cubicBezTo>
                          <a:pt x="137968" y="132653"/>
                          <a:pt x="131980" y="116238"/>
                          <a:pt x="127332" y="99424"/>
                        </a:cubicBezTo>
                        <a:cubicBezTo>
                          <a:pt x="117807" y="68880"/>
                          <a:pt x="107901" y="37257"/>
                          <a:pt x="90819" y="20811"/>
                        </a:cubicBezTo>
                        <a:cubicBezTo>
                          <a:pt x="77021" y="6148"/>
                          <a:pt x="55234" y="2275"/>
                          <a:pt x="37225" y="11286"/>
                        </a:cubicBezTo>
                        <a:cubicBezTo>
                          <a:pt x="16245" y="21801"/>
                          <a:pt x="3957" y="44204"/>
                          <a:pt x="6364" y="67547"/>
                        </a:cubicBezTo>
                        <a:cubicBezTo>
                          <a:pt x="8523" y="89645"/>
                          <a:pt x="20525" y="111997"/>
                          <a:pt x="43194" y="136190"/>
                        </a:cubicBezTo>
                        <a:cubicBezTo>
                          <a:pt x="47512" y="140762"/>
                          <a:pt x="51894" y="145144"/>
                          <a:pt x="56339" y="149589"/>
                        </a:cubicBezTo>
                        <a:cubicBezTo>
                          <a:pt x="71896" y="165146"/>
                          <a:pt x="88089" y="181339"/>
                          <a:pt x="96979" y="201722"/>
                        </a:cubicBezTo>
                        <a:cubicBezTo>
                          <a:pt x="113489" y="239822"/>
                          <a:pt x="102185" y="281224"/>
                          <a:pt x="91200" y="321483"/>
                        </a:cubicBezTo>
                        <a:cubicBezTo>
                          <a:pt x="80723" y="360028"/>
                          <a:pt x="69864" y="399906"/>
                          <a:pt x="84152" y="435783"/>
                        </a:cubicBezTo>
                        <a:cubicBezTo>
                          <a:pt x="101487" y="478773"/>
                          <a:pt x="149874" y="499283"/>
                          <a:pt x="189435" y="504427"/>
                        </a:cubicBezTo>
                        <a:cubicBezTo>
                          <a:pt x="219413" y="507094"/>
                          <a:pt x="249582" y="506713"/>
                          <a:pt x="279478" y="503284"/>
                        </a:cubicBezTo>
                        <a:cubicBezTo>
                          <a:pt x="294019" y="502141"/>
                          <a:pt x="309069" y="500934"/>
                          <a:pt x="323928" y="500490"/>
                        </a:cubicBezTo>
                        <a:cubicBezTo>
                          <a:pt x="381522" y="498585"/>
                          <a:pt x="423940" y="510269"/>
                          <a:pt x="453467" y="536113"/>
                        </a:cubicBezTo>
                        <a:cubicBezTo>
                          <a:pt x="464878" y="546800"/>
                          <a:pt x="475236" y="558560"/>
                          <a:pt x="484392" y="571229"/>
                        </a:cubicBezTo>
                        <a:cubicBezTo>
                          <a:pt x="501092" y="592692"/>
                          <a:pt x="516841" y="613012"/>
                          <a:pt x="541098" y="620314"/>
                        </a:cubicBezTo>
                        <a:cubicBezTo>
                          <a:pt x="551410" y="622759"/>
                          <a:pt x="562154" y="622759"/>
                          <a:pt x="572466" y="620314"/>
                        </a:cubicBezTo>
                        <a:cubicBezTo>
                          <a:pt x="578042" y="619247"/>
                          <a:pt x="583687" y="618612"/>
                          <a:pt x="589358" y="61840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0" name="Google Shape;1420;p32"/>
                  <p:cNvSpPr/>
                  <p:nvPr/>
                </p:nvSpPr>
                <p:spPr>
                  <a:xfrm rot="-1677058">
                    <a:off x="-383043" y="2506487"/>
                    <a:ext cx="237568" cy="237568"/>
                  </a:xfrm>
                  <a:custGeom>
                    <a:rect b="b" l="l" r="r" t="t"/>
                    <a:pathLst>
                      <a:path extrusionOk="0" h="244729" w="244729">
                        <a:moveTo>
                          <a:pt x="244729" y="122365"/>
                        </a:moveTo>
                        <a:cubicBezTo>
                          <a:pt x="244729" y="189945"/>
                          <a:pt x="189945" y="244729"/>
                          <a:pt x="122365" y="244729"/>
                        </a:cubicBezTo>
                        <a:cubicBezTo>
                          <a:pt x="54785" y="244729"/>
                          <a:pt x="0" y="189945"/>
                          <a:pt x="0" y="122365"/>
                        </a:cubicBezTo>
                        <a:cubicBezTo>
                          <a:pt x="0" y="54784"/>
                          <a:pt x="54785" y="0"/>
                          <a:pt x="122365" y="0"/>
                        </a:cubicBezTo>
                        <a:cubicBezTo>
                          <a:pt x="189945" y="0"/>
                          <a:pt x="244729" y="54784"/>
                          <a:pt x="244729" y="12236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1" name="Google Shape;1421;p32"/>
                  <p:cNvSpPr/>
                  <p:nvPr/>
                </p:nvSpPr>
                <p:spPr>
                  <a:xfrm>
                    <a:off x="-758446" y="3062695"/>
                    <a:ext cx="243584" cy="243596"/>
                  </a:xfrm>
                  <a:custGeom>
                    <a:rect b="b" l="l" r="r" t="t"/>
                    <a:pathLst>
                      <a:path extrusionOk="0" h="251130" w="251118">
                        <a:moveTo>
                          <a:pt x="125792" y="251130"/>
                        </a:moveTo>
                        <a:cubicBezTo>
                          <a:pt x="118598" y="251111"/>
                          <a:pt x="111422" y="250495"/>
                          <a:pt x="104329" y="249289"/>
                        </a:cubicBezTo>
                        <a:cubicBezTo>
                          <a:pt x="35997" y="237567"/>
                          <a:pt x="-9894" y="172663"/>
                          <a:pt x="1828" y="104325"/>
                        </a:cubicBezTo>
                        <a:cubicBezTo>
                          <a:pt x="13556" y="35992"/>
                          <a:pt x="78453" y="-9899"/>
                          <a:pt x="146792" y="1829"/>
                        </a:cubicBezTo>
                        <a:cubicBezTo>
                          <a:pt x="215105" y="13545"/>
                          <a:pt x="260990" y="78417"/>
                          <a:pt x="249300" y="146736"/>
                        </a:cubicBezTo>
                        <a:lnTo>
                          <a:pt x="249300" y="146736"/>
                        </a:lnTo>
                        <a:cubicBezTo>
                          <a:pt x="238937" y="206909"/>
                          <a:pt x="186848" y="250934"/>
                          <a:pt x="125792" y="251130"/>
                        </a:cubicBezTo>
                        <a:close/>
                        <a:moveTo>
                          <a:pt x="125284" y="6274"/>
                        </a:moveTo>
                        <a:cubicBezTo>
                          <a:pt x="59422" y="6414"/>
                          <a:pt x="6146" y="59919"/>
                          <a:pt x="6285" y="125775"/>
                        </a:cubicBezTo>
                        <a:cubicBezTo>
                          <a:pt x="6419" y="191637"/>
                          <a:pt x="59924" y="244920"/>
                          <a:pt x="125786" y="244780"/>
                        </a:cubicBezTo>
                        <a:cubicBezTo>
                          <a:pt x="183787" y="244660"/>
                          <a:pt x="233285" y="202826"/>
                          <a:pt x="243077" y="145657"/>
                        </a:cubicBezTo>
                        <a:lnTo>
                          <a:pt x="243077" y="145657"/>
                        </a:lnTo>
                        <a:cubicBezTo>
                          <a:pt x="254113" y="80773"/>
                          <a:pt x="210533" y="19203"/>
                          <a:pt x="145668" y="8052"/>
                        </a:cubicBezTo>
                        <a:cubicBezTo>
                          <a:pt x="138937" y="6865"/>
                          <a:pt x="132117" y="6268"/>
                          <a:pt x="125284" y="6274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2" name="Google Shape;1422;p32"/>
                  <p:cNvSpPr/>
                  <p:nvPr/>
                </p:nvSpPr>
                <p:spPr>
                  <a:xfrm>
                    <a:off x="499653" y="4013520"/>
                    <a:ext cx="572032" cy="571190"/>
                  </a:xfrm>
                  <a:custGeom>
                    <a:rect b="b" l="l" r="r" t="t"/>
                    <a:pathLst>
                      <a:path extrusionOk="0" h="588856" w="589724">
                        <a:moveTo>
                          <a:pt x="40960" y="123972"/>
                        </a:moveTo>
                        <a:cubicBezTo>
                          <a:pt x="65408" y="151150"/>
                          <a:pt x="98872" y="168422"/>
                          <a:pt x="125034" y="193822"/>
                        </a:cubicBezTo>
                        <a:cubicBezTo>
                          <a:pt x="171643" y="239161"/>
                          <a:pt x="190820" y="304693"/>
                          <a:pt x="214887" y="365272"/>
                        </a:cubicBezTo>
                        <a:cubicBezTo>
                          <a:pt x="238953" y="425851"/>
                          <a:pt x="274767" y="488462"/>
                          <a:pt x="335918" y="510496"/>
                        </a:cubicBezTo>
                        <a:cubicBezTo>
                          <a:pt x="367668" y="521799"/>
                          <a:pt x="402212" y="520847"/>
                          <a:pt x="433962" y="531515"/>
                        </a:cubicBezTo>
                        <a:cubicBezTo>
                          <a:pt x="465712" y="542183"/>
                          <a:pt x="492064" y="563265"/>
                          <a:pt x="521655" y="578568"/>
                        </a:cubicBezTo>
                        <a:cubicBezTo>
                          <a:pt x="533193" y="585369"/>
                          <a:pt x="546363" y="588925"/>
                          <a:pt x="559755" y="588855"/>
                        </a:cubicBezTo>
                        <a:cubicBezTo>
                          <a:pt x="573027" y="587966"/>
                          <a:pt x="586489" y="579457"/>
                          <a:pt x="589346" y="566503"/>
                        </a:cubicBezTo>
                        <a:cubicBezTo>
                          <a:pt x="591181" y="554946"/>
                          <a:pt x="586248" y="543351"/>
                          <a:pt x="576646" y="536658"/>
                        </a:cubicBezTo>
                        <a:cubicBezTo>
                          <a:pt x="567001" y="530302"/>
                          <a:pt x="555685" y="526943"/>
                          <a:pt x="544134" y="527006"/>
                        </a:cubicBezTo>
                        <a:cubicBezTo>
                          <a:pt x="535924" y="527349"/>
                          <a:pt x="527713" y="526492"/>
                          <a:pt x="519750" y="524466"/>
                        </a:cubicBezTo>
                        <a:cubicBezTo>
                          <a:pt x="493588" y="515259"/>
                          <a:pt x="492128" y="477603"/>
                          <a:pt x="471871" y="458680"/>
                        </a:cubicBezTo>
                        <a:cubicBezTo>
                          <a:pt x="454536" y="442488"/>
                          <a:pt x="427993" y="443440"/>
                          <a:pt x="405006" y="437916"/>
                        </a:cubicBezTo>
                        <a:cubicBezTo>
                          <a:pt x="372957" y="430010"/>
                          <a:pt x="345894" y="408642"/>
                          <a:pt x="330774" y="379305"/>
                        </a:cubicBezTo>
                        <a:cubicBezTo>
                          <a:pt x="312423" y="342920"/>
                          <a:pt x="314899" y="299295"/>
                          <a:pt x="299342" y="261703"/>
                        </a:cubicBezTo>
                        <a:cubicBezTo>
                          <a:pt x="284705" y="226994"/>
                          <a:pt x="255939" y="200191"/>
                          <a:pt x="220284" y="188043"/>
                        </a:cubicBezTo>
                        <a:cubicBezTo>
                          <a:pt x="199012" y="180931"/>
                          <a:pt x="174818" y="178772"/>
                          <a:pt x="158435" y="163532"/>
                        </a:cubicBezTo>
                        <a:cubicBezTo>
                          <a:pt x="139830" y="146260"/>
                          <a:pt x="137480" y="118257"/>
                          <a:pt x="129924" y="94063"/>
                        </a:cubicBezTo>
                        <a:cubicBezTo>
                          <a:pt x="118094" y="57335"/>
                          <a:pt x="92421" y="26658"/>
                          <a:pt x="58359" y="8529"/>
                        </a:cubicBezTo>
                        <a:cubicBezTo>
                          <a:pt x="46548" y="2179"/>
                          <a:pt x="32578" y="-2520"/>
                          <a:pt x="19751" y="1480"/>
                        </a:cubicBezTo>
                        <a:cubicBezTo>
                          <a:pt x="-27747" y="16466"/>
                          <a:pt x="23053" y="104160"/>
                          <a:pt x="40960" y="123972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3" name="Google Shape;1423;p32"/>
                  <p:cNvSpPr/>
                  <p:nvPr/>
                </p:nvSpPr>
                <p:spPr>
                  <a:xfrm>
                    <a:off x="584826" y="3562141"/>
                    <a:ext cx="277047" cy="401299"/>
                  </a:xfrm>
                  <a:custGeom>
                    <a:rect b="b" l="l" r="r" t="t"/>
                    <a:pathLst>
                      <a:path extrusionOk="0" h="413710" w="285615">
                        <a:moveTo>
                          <a:pt x="67784" y="104562"/>
                        </a:moveTo>
                        <a:cubicBezTo>
                          <a:pt x="99534" y="140821"/>
                          <a:pt x="104995" y="192256"/>
                          <a:pt x="120934" y="237912"/>
                        </a:cubicBezTo>
                        <a:cubicBezTo>
                          <a:pt x="141190" y="295570"/>
                          <a:pt x="179163" y="345037"/>
                          <a:pt x="216565" y="393424"/>
                        </a:cubicBezTo>
                        <a:cubicBezTo>
                          <a:pt x="221156" y="400295"/>
                          <a:pt x="227150" y="406118"/>
                          <a:pt x="234154" y="410505"/>
                        </a:cubicBezTo>
                        <a:cubicBezTo>
                          <a:pt x="257649" y="423205"/>
                          <a:pt x="286605" y="395837"/>
                          <a:pt x="285589" y="369167"/>
                        </a:cubicBezTo>
                        <a:cubicBezTo>
                          <a:pt x="284573" y="342497"/>
                          <a:pt x="264825" y="320653"/>
                          <a:pt x="244886" y="303064"/>
                        </a:cubicBezTo>
                        <a:cubicBezTo>
                          <a:pt x="224947" y="285474"/>
                          <a:pt x="202595" y="268202"/>
                          <a:pt x="193070" y="243373"/>
                        </a:cubicBezTo>
                        <a:cubicBezTo>
                          <a:pt x="180052" y="209655"/>
                          <a:pt x="194086" y="171618"/>
                          <a:pt x="189514" y="135805"/>
                        </a:cubicBezTo>
                        <a:cubicBezTo>
                          <a:pt x="184815" y="98339"/>
                          <a:pt x="159669" y="65955"/>
                          <a:pt x="128998" y="43666"/>
                        </a:cubicBezTo>
                        <a:cubicBezTo>
                          <a:pt x="108043" y="28489"/>
                          <a:pt x="39336" y="-15389"/>
                          <a:pt x="10571" y="5566"/>
                        </a:cubicBezTo>
                        <a:cubicBezTo>
                          <a:pt x="-28228" y="34522"/>
                          <a:pt x="51020" y="85386"/>
                          <a:pt x="67784" y="10456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24" name="Google Shape;1424;p32"/>
                <p:cNvSpPr/>
                <p:nvPr/>
              </p:nvSpPr>
              <p:spPr>
                <a:xfrm rot="-4355585">
                  <a:off x="1762262" y="4396662"/>
                  <a:ext cx="144657" cy="144657"/>
                </a:xfrm>
                <a:custGeom>
                  <a:rect b="b" l="l" r="r" t="t"/>
                  <a:pathLst>
                    <a:path extrusionOk="0" h="149224" w="149224">
                      <a:moveTo>
                        <a:pt x="149225" y="74612"/>
                      </a:moveTo>
                      <a:cubicBezTo>
                        <a:pt x="149225" y="115820"/>
                        <a:pt x="115820" y="149225"/>
                        <a:pt x="74612" y="149225"/>
                      </a:cubicBezTo>
                      <a:cubicBezTo>
                        <a:pt x="33405" y="149225"/>
                        <a:pt x="0" y="115820"/>
                        <a:pt x="0" y="74612"/>
                      </a:cubicBezTo>
                      <a:cubicBezTo>
                        <a:pt x="0" y="33405"/>
                        <a:pt x="33405" y="0"/>
                        <a:pt x="74612" y="0"/>
                      </a:cubicBezTo>
                      <a:cubicBezTo>
                        <a:pt x="115820" y="0"/>
                        <a:pt x="149225" y="33405"/>
                        <a:pt x="149225" y="7461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25" name="Google Shape;1425;p32"/>
              <p:cNvSpPr/>
              <p:nvPr/>
            </p:nvSpPr>
            <p:spPr>
              <a:xfrm rot="7147729">
                <a:off x="423898" y="1826665"/>
                <a:ext cx="245166" cy="245166"/>
              </a:xfrm>
              <a:custGeom>
                <a:rect b="b" l="l" r="r" t="t"/>
                <a:pathLst>
                  <a:path extrusionOk="0" h="326961" w="326961">
                    <a:moveTo>
                      <a:pt x="231648" y="163513"/>
                    </a:moveTo>
                    <a:lnTo>
                      <a:pt x="326961" y="68135"/>
                    </a:lnTo>
                    <a:lnTo>
                      <a:pt x="258826" y="0"/>
                    </a:lnTo>
                    <a:lnTo>
                      <a:pt x="163513" y="95314"/>
                    </a:lnTo>
                    <a:lnTo>
                      <a:pt x="68135" y="0"/>
                    </a:lnTo>
                    <a:lnTo>
                      <a:pt x="0" y="68135"/>
                    </a:lnTo>
                    <a:lnTo>
                      <a:pt x="95314" y="163513"/>
                    </a:lnTo>
                    <a:lnTo>
                      <a:pt x="0" y="258826"/>
                    </a:lnTo>
                    <a:lnTo>
                      <a:pt x="68135" y="326961"/>
                    </a:lnTo>
                    <a:lnTo>
                      <a:pt x="163513" y="231648"/>
                    </a:lnTo>
                    <a:lnTo>
                      <a:pt x="258826" y="326961"/>
                    </a:lnTo>
                    <a:lnTo>
                      <a:pt x="326961" y="258826"/>
                    </a:lnTo>
                    <a:lnTo>
                      <a:pt x="231648" y="16351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32"/>
              <p:cNvSpPr/>
              <p:nvPr/>
            </p:nvSpPr>
            <p:spPr>
              <a:xfrm>
                <a:off x="-349244" y="941068"/>
                <a:ext cx="604920" cy="607265"/>
              </a:xfrm>
              <a:custGeom>
                <a:rect b="b" l="l" r="r" t="t"/>
                <a:pathLst>
                  <a:path extrusionOk="0" h="626046" w="623629">
                    <a:moveTo>
                      <a:pt x="309716" y="626047"/>
                    </a:moveTo>
                    <a:lnTo>
                      <a:pt x="307748" y="626047"/>
                    </a:lnTo>
                    <a:cubicBezTo>
                      <a:pt x="134875" y="623113"/>
                      <a:pt x="-2888" y="480600"/>
                      <a:pt x="46" y="307727"/>
                    </a:cubicBezTo>
                    <a:cubicBezTo>
                      <a:pt x="2922" y="138252"/>
                      <a:pt x="140159" y="1841"/>
                      <a:pt x="309653" y="0"/>
                    </a:cubicBezTo>
                    <a:lnTo>
                      <a:pt x="311558" y="0"/>
                    </a:lnTo>
                    <a:cubicBezTo>
                      <a:pt x="484418" y="508"/>
                      <a:pt x="624137" y="141053"/>
                      <a:pt x="623629" y="313912"/>
                    </a:cubicBezTo>
                    <a:cubicBezTo>
                      <a:pt x="623121" y="486772"/>
                      <a:pt x="482576" y="626491"/>
                      <a:pt x="309716" y="625983"/>
                    </a:cubicBezTo>
                    <a:close/>
                    <a:moveTo>
                      <a:pt x="307811" y="619697"/>
                    </a:moveTo>
                    <a:lnTo>
                      <a:pt x="309716" y="619697"/>
                    </a:lnTo>
                    <a:cubicBezTo>
                      <a:pt x="479071" y="620205"/>
                      <a:pt x="616771" y="483330"/>
                      <a:pt x="617279" y="313976"/>
                    </a:cubicBezTo>
                    <a:cubicBezTo>
                      <a:pt x="617787" y="144621"/>
                      <a:pt x="480912" y="6921"/>
                      <a:pt x="311558" y="6413"/>
                    </a:cubicBezTo>
                    <a:lnTo>
                      <a:pt x="309653" y="6413"/>
                    </a:lnTo>
                    <a:cubicBezTo>
                      <a:pt x="140273" y="8287"/>
                      <a:pt x="4484" y="147117"/>
                      <a:pt x="6364" y="316497"/>
                    </a:cubicBezTo>
                    <a:cubicBezTo>
                      <a:pt x="8199" y="482511"/>
                      <a:pt x="141810" y="616928"/>
                      <a:pt x="307811" y="6197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427" name="Google Shape;14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50" y="1492675"/>
            <a:ext cx="5232823" cy="347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433" name="Google Shape;1433;p33"/>
          <p:cNvSpPr txBox="1"/>
          <p:nvPr>
            <p:ph idx="4294967295" type="body"/>
          </p:nvPr>
        </p:nvSpPr>
        <p:spPr>
          <a:xfrm>
            <a:off x="720000" y="1162797"/>
            <a:ext cx="7704000" cy="30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Data Source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Gradient abstract wireframe background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1"/>
          <p:cNvSpPr txBox="1"/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and Objectives</a:t>
            </a:r>
            <a:endParaRPr/>
          </a:p>
        </p:txBody>
      </p:sp>
      <p:sp>
        <p:nvSpPr>
          <p:cNvPr id="1239" name="Google Shape;1239;p21"/>
          <p:cNvSpPr txBox="1"/>
          <p:nvPr>
            <p:ph idx="1" type="body"/>
          </p:nvPr>
        </p:nvSpPr>
        <p:spPr>
          <a:xfrm>
            <a:off x="720000" y="1190800"/>
            <a:ext cx="7704000" cy="3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Use Case: Create a prediction tool that can determine what songs will be popular on spotify. </a:t>
            </a:r>
            <a:endParaRPr/>
          </a:p>
        </p:txBody>
      </p:sp>
      <p:graphicFrame>
        <p:nvGraphicFramePr>
          <p:cNvPr id="1240" name="Google Shape;1240;p21"/>
          <p:cNvGraphicFramePr/>
          <p:nvPr/>
        </p:nvGraphicFramePr>
        <p:xfrm>
          <a:off x="676175" y="22473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{47DAF724-5CA2-4A8C-9577-987E7A38A4E5}</a:tableStyleId>
              </a:tblPr>
              <a:tblGrid>
                <a:gridCol w="2418550"/>
                <a:gridCol w="5285450"/>
              </a:tblGrid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Determine most performant Feature set</a:t>
                      </a:r>
                      <a:endParaRPr b="1" sz="1000" u="sng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Data Set out of the box has 23 predictors</a:t>
                      </a:r>
                      <a:endParaRPr sz="10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Determine Target</a:t>
                      </a:r>
                      <a:endParaRPr b="1" sz="1000" u="sng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Target is not defined. Need to determine best target. </a:t>
                      </a:r>
                      <a:endParaRPr sz="10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Achieve Lowest RMSE </a:t>
                      </a:r>
                      <a:endParaRPr b="1" sz="1000" u="sng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We will use several machine models and need to glean which is the most performant.</a:t>
                      </a:r>
                      <a:endParaRPr sz="10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41" name="Google Shape;1241;p21"/>
          <p:cNvSpPr txBox="1"/>
          <p:nvPr>
            <p:ph idx="1" type="body"/>
          </p:nvPr>
        </p:nvSpPr>
        <p:spPr>
          <a:xfrm>
            <a:off x="676175" y="1833875"/>
            <a:ext cx="7704000" cy="3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Objectives: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challenges</a:t>
            </a:r>
            <a:endParaRPr/>
          </a:p>
        </p:txBody>
      </p:sp>
      <p:grpSp>
        <p:nvGrpSpPr>
          <p:cNvPr id="1247" name="Google Shape;1247;p22"/>
          <p:cNvGrpSpPr/>
          <p:nvPr/>
        </p:nvGrpSpPr>
        <p:grpSpPr>
          <a:xfrm>
            <a:off x="3331241" y="1612857"/>
            <a:ext cx="2481519" cy="2481981"/>
            <a:chOff x="749218" y="1535357"/>
            <a:chExt cx="1173461" cy="1173624"/>
          </a:xfrm>
        </p:grpSpPr>
        <p:sp>
          <p:nvSpPr>
            <p:cNvPr id="1248" name="Google Shape;1248;p22"/>
            <p:cNvSpPr/>
            <p:nvPr/>
          </p:nvSpPr>
          <p:spPr>
            <a:xfrm>
              <a:off x="876104" y="1535357"/>
              <a:ext cx="571769" cy="347281"/>
            </a:xfrm>
            <a:custGeom>
              <a:rect b="b" l="l" r="r" t="t"/>
              <a:pathLst>
                <a:path extrusionOk="0" h="620145" w="1021016">
                  <a:moveTo>
                    <a:pt x="1021016" y="195077"/>
                  </a:moveTo>
                  <a:cubicBezTo>
                    <a:pt x="1020979" y="291863"/>
                    <a:pt x="951287" y="374572"/>
                    <a:pt x="855916" y="391038"/>
                  </a:cubicBezTo>
                  <a:cubicBezTo>
                    <a:pt x="844804" y="390403"/>
                    <a:pt x="833565" y="390149"/>
                    <a:pt x="822262" y="390149"/>
                  </a:cubicBezTo>
                  <a:cubicBezTo>
                    <a:pt x="810959" y="390149"/>
                    <a:pt x="799783" y="390149"/>
                    <a:pt x="788670" y="391038"/>
                  </a:cubicBezTo>
                  <a:cubicBezTo>
                    <a:pt x="759130" y="392466"/>
                    <a:pt x="729723" y="395927"/>
                    <a:pt x="700659" y="401388"/>
                  </a:cubicBezTo>
                  <a:cubicBezTo>
                    <a:pt x="553206" y="429030"/>
                    <a:pt x="419608" y="506208"/>
                    <a:pt x="322009" y="620146"/>
                  </a:cubicBezTo>
                  <a:cubicBezTo>
                    <a:pt x="320796" y="487831"/>
                    <a:pt x="212547" y="381557"/>
                    <a:pt x="80232" y="382770"/>
                  </a:cubicBezTo>
                  <a:cubicBezTo>
                    <a:pt x="52851" y="383024"/>
                    <a:pt x="25711" y="387964"/>
                    <a:pt x="0" y="397388"/>
                  </a:cubicBezTo>
                  <a:cubicBezTo>
                    <a:pt x="165697" y="188174"/>
                    <a:pt x="404946" y="50030"/>
                    <a:pt x="668972" y="11117"/>
                  </a:cubicBezTo>
                  <a:cubicBezTo>
                    <a:pt x="705726" y="5751"/>
                    <a:pt x="742734" y="2316"/>
                    <a:pt x="779844" y="830"/>
                  </a:cubicBezTo>
                  <a:cubicBezTo>
                    <a:pt x="793941" y="240"/>
                    <a:pt x="808082" y="-40"/>
                    <a:pt x="822262" y="5"/>
                  </a:cubicBezTo>
                  <a:cubicBezTo>
                    <a:pt x="836486" y="5"/>
                    <a:pt x="850583" y="5"/>
                    <a:pt x="864680" y="830"/>
                  </a:cubicBezTo>
                  <a:cubicBezTo>
                    <a:pt x="955948" y="20820"/>
                    <a:pt x="1021004" y="101643"/>
                    <a:pt x="1021016" y="1950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22"/>
            <p:cNvSpPr/>
            <p:nvPr/>
          </p:nvSpPr>
          <p:spPr>
            <a:xfrm>
              <a:off x="749218" y="1772037"/>
              <a:ext cx="284602" cy="566957"/>
            </a:xfrm>
            <a:custGeom>
              <a:rect b="b" l="l" r="r" t="t"/>
              <a:pathLst>
                <a:path extrusionOk="0" h="1012424" w="508217">
                  <a:moveTo>
                    <a:pt x="496126" y="267188"/>
                  </a:moveTo>
                  <a:cubicBezTo>
                    <a:pt x="483730" y="286295"/>
                    <a:pt x="472332" y="306031"/>
                    <a:pt x="461963" y="326307"/>
                  </a:cubicBezTo>
                  <a:lnTo>
                    <a:pt x="461963" y="326307"/>
                  </a:lnTo>
                  <a:cubicBezTo>
                    <a:pt x="380295" y="487044"/>
                    <a:pt x="367773" y="674153"/>
                    <a:pt x="427292" y="844340"/>
                  </a:cubicBezTo>
                  <a:cubicBezTo>
                    <a:pt x="312134" y="779316"/>
                    <a:pt x="166065" y="819956"/>
                    <a:pt x="101041" y="935119"/>
                  </a:cubicBezTo>
                  <a:cubicBezTo>
                    <a:pt x="87490" y="959110"/>
                    <a:pt x="78188" y="985265"/>
                    <a:pt x="73533" y="1012424"/>
                  </a:cubicBezTo>
                  <a:cubicBezTo>
                    <a:pt x="-24511" y="763980"/>
                    <a:pt x="-24511" y="487565"/>
                    <a:pt x="73533" y="239121"/>
                  </a:cubicBezTo>
                  <a:cubicBezTo>
                    <a:pt x="87389" y="204336"/>
                    <a:pt x="103054" y="170294"/>
                    <a:pt x="120460" y="137140"/>
                  </a:cubicBezTo>
                  <a:lnTo>
                    <a:pt x="120460" y="137140"/>
                  </a:lnTo>
                  <a:cubicBezTo>
                    <a:pt x="133160" y="112629"/>
                    <a:pt x="147257" y="88563"/>
                    <a:pt x="162116" y="65258"/>
                  </a:cubicBezTo>
                  <a:lnTo>
                    <a:pt x="162116" y="65258"/>
                  </a:lnTo>
                  <a:cubicBezTo>
                    <a:pt x="235877" y="-16079"/>
                    <a:pt x="361614" y="-22219"/>
                    <a:pt x="442951" y="51542"/>
                  </a:cubicBezTo>
                  <a:cubicBezTo>
                    <a:pt x="502920" y="105930"/>
                    <a:pt x="523926" y="191242"/>
                    <a:pt x="496062" y="2672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22"/>
            <p:cNvSpPr/>
            <p:nvPr/>
          </p:nvSpPr>
          <p:spPr>
            <a:xfrm>
              <a:off x="811099" y="2249439"/>
              <a:ext cx="457462" cy="453496"/>
            </a:xfrm>
            <a:custGeom>
              <a:rect b="b" l="l" r="r" t="t"/>
              <a:pathLst>
                <a:path extrusionOk="0" h="809815" w="816896">
                  <a:moveTo>
                    <a:pt x="785210" y="809816"/>
                  </a:moveTo>
                  <a:cubicBezTo>
                    <a:pt x="521171" y="770979"/>
                    <a:pt x="281903" y="632848"/>
                    <a:pt x="116238" y="423609"/>
                  </a:cubicBezTo>
                  <a:cubicBezTo>
                    <a:pt x="93016" y="394342"/>
                    <a:pt x="71394" y="363836"/>
                    <a:pt x="51468" y="332233"/>
                  </a:cubicBezTo>
                  <a:lnTo>
                    <a:pt x="51468" y="332233"/>
                  </a:lnTo>
                  <a:cubicBezTo>
                    <a:pt x="36609" y="308928"/>
                    <a:pt x="22766" y="284862"/>
                    <a:pt x="9812" y="260350"/>
                  </a:cubicBezTo>
                  <a:lnTo>
                    <a:pt x="9812" y="260350"/>
                  </a:lnTo>
                  <a:cubicBezTo>
                    <a:pt x="-24167" y="155937"/>
                    <a:pt x="32939" y="43746"/>
                    <a:pt x="137352" y="9767"/>
                  </a:cubicBezTo>
                  <a:cubicBezTo>
                    <a:pt x="214491" y="-15335"/>
                    <a:pt x="299143" y="8948"/>
                    <a:pt x="351251" y="71121"/>
                  </a:cubicBezTo>
                  <a:lnTo>
                    <a:pt x="351251" y="71121"/>
                  </a:lnTo>
                  <a:cubicBezTo>
                    <a:pt x="444234" y="253010"/>
                    <a:pt x="616154" y="381629"/>
                    <a:pt x="816897" y="419481"/>
                  </a:cubicBezTo>
                  <a:cubicBezTo>
                    <a:pt x="702959" y="486696"/>
                    <a:pt x="665088" y="633546"/>
                    <a:pt x="732302" y="747485"/>
                  </a:cubicBezTo>
                  <a:cubicBezTo>
                    <a:pt x="746228" y="771087"/>
                    <a:pt x="764103" y="792131"/>
                    <a:pt x="785147" y="809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22"/>
            <p:cNvSpPr/>
            <p:nvPr/>
          </p:nvSpPr>
          <p:spPr>
            <a:xfrm>
              <a:off x="1224537" y="2361702"/>
              <a:ext cx="571801" cy="347279"/>
            </a:xfrm>
            <a:custGeom>
              <a:rect b="b" l="l" r="r" t="t"/>
              <a:pathLst>
                <a:path extrusionOk="0" h="620141" w="1021073">
                  <a:moveTo>
                    <a:pt x="1021074" y="222758"/>
                  </a:moveTo>
                  <a:cubicBezTo>
                    <a:pt x="831348" y="462286"/>
                    <a:pt x="546551" y="607111"/>
                    <a:pt x="241230" y="619316"/>
                  </a:cubicBezTo>
                  <a:lnTo>
                    <a:pt x="241230" y="619316"/>
                  </a:lnTo>
                  <a:cubicBezTo>
                    <a:pt x="227133" y="619887"/>
                    <a:pt x="213036" y="620141"/>
                    <a:pt x="198812" y="620141"/>
                  </a:cubicBezTo>
                  <a:cubicBezTo>
                    <a:pt x="184588" y="620141"/>
                    <a:pt x="170555" y="620141"/>
                    <a:pt x="156458" y="619316"/>
                  </a:cubicBezTo>
                  <a:lnTo>
                    <a:pt x="156458" y="619316"/>
                  </a:lnTo>
                  <a:cubicBezTo>
                    <a:pt x="49181" y="595897"/>
                    <a:pt x="-18802" y="489947"/>
                    <a:pt x="4616" y="382670"/>
                  </a:cubicBezTo>
                  <a:cubicBezTo>
                    <a:pt x="21888" y="303530"/>
                    <a:pt x="85445" y="242786"/>
                    <a:pt x="165284" y="229108"/>
                  </a:cubicBezTo>
                  <a:lnTo>
                    <a:pt x="165284" y="229108"/>
                  </a:lnTo>
                  <a:cubicBezTo>
                    <a:pt x="176396" y="229680"/>
                    <a:pt x="187573" y="229997"/>
                    <a:pt x="198812" y="229997"/>
                  </a:cubicBezTo>
                  <a:cubicBezTo>
                    <a:pt x="210052" y="229997"/>
                    <a:pt x="221291" y="229997"/>
                    <a:pt x="232404" y="229108"/>
                  </a:cubicBezTo>
                  <a:lnTo>
                    <a:pt x="232404" y="229108"/>
                  </a:lnTo>
                  <a:cubicBezTo>
                    <a:pt x="261944" y="227673"/>
                    <a:pt x="291351" y="224218"/>
                    <a:pt x="320414" y="218758"/>
                  </a:cubicBezTo>
                  <a:cubicBezTo>
                    <a:pt x="467893" y="191129"/>
                    <a:pt x="601510" y="113951"/>
                    <a:pt x="699129" y="0"/>
                  </a:cubicBezTo>
                  <a:cubicBezTo>
                    <a:pt x="700259" y="132245"/>
                    <a:pt x="808374" y="238538"/>
                    <a:pt x="940619" y="237407"/>
                  </a:cubicBezTo>
                  <a:cubicBezTo>
                    <a:pt x="968076" y="237173"/>
                    <a:pt x="995293" y="232220"/>
                    <a:pt x="1021074" y="2227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22"/>
            <p:cNvSpPr/>
            <p:nvPr/>
          </p:nvSpPr>
          <p:spPr>
            <a:xfrm>
              <a:off x="1638117" y="1905656"/>
              <a:ext cx="284563" cy="566889"/>
            </a:xfrm>
            <a:custGeom>
              <a:rect b="b" l="l" r="r" t="t"/>
              <a:pathLst>
                <a:path extrusionOk="0" h="1012302" w="508148">
                  <a:moveTo>
                    <a:pt x="508147" y="386779"/>
                  </a:moveTo>
                  <a:cubicBezTo>
                    <a:pt x="508325" y="519157"/>
                    <a:pt x="483376" y="650361"/>
                    <a:pt x="434614" y="773430"/>
                  </a:cubicBezTo>
                  <a:lnTo>
                    <a:pt x="434614" y="773430"/>
                  </a:lnTo>
                  <a:cubicBezTo>
                    <a:pt x="420822" y="808247"/>
                    <a:pt x="405157" y="842289"/>
                    <a:pt x="387688" y="875411"/>
                  </a:cubicBezTo>
                  <a:lnTo>
                    <a:pt x="387688" y="875411"/>
                  </a:lnTo>
                  <a:cubicBezTo>
                    <a:pt x="374988" y="899922"/>
                    <a:pt x="360827" y="923988"/>
                    <a:pt x="345968" y="947293"/>
                  </a:cubicBezTo>
                  <a:lnTo>
                    <a:pt x="345968" y="947293"/>
                  </a:lnTo>
                  <a:cubicBezTo>
                    <a:pt x="272029" y="1028522"/>
                    <a:pt x="146242" y="1034434"/>
                    <a:pt x="65019" y="960495"/>
                  </a:cubicBezTo>
                  <a:cubicBezTo>
                    <a:pt x="5284" y="906126"/>
                    <a:pt x="-15633" y="821036"/>
                    <a:pt x="12085" y="745173"/>
                  </a:cubicBezTo>
                  <a:cubicBezTo>
                    <a:pt x="24500" y="726065"/>
                    <a:pt x="35923" y="706336"/>
                    <a:pt x="46312" y="686054"/>
                  </a:cubicBezTo>
                  <a:cubicBezTo>
                    <a:pt x="46312" y="686054"/>
                    <a:pt x="46312" y="686054"/>
                    <a:pt x="46312" y="686054"/>
                  </a:cubicBezTo>
                  <a:cubicBezTo>
                    <a:pt x="128004" y="525342"/>
                    <a:pt x="140508" y="338233"/>
                    <a:pt x="80919" y="168084"/>
                  </a:cubicBezTo>
                  <a:cubicBezTo>
                    <a:pt x="196076" y="233108"/>
                    <a:pt x="342146" y="192468"/>
                    <a:pt x="407170" y="77305"/>
                  </a:cubicBezTo>
                  <a:cubicBezTo>
                    <a:pt x="420720" y="53315"/>
                    <a:pt x="430023" y="27159"/>
                    <a:pt x="434678" y="0"/>
                  </a:cubicBezTo>
                  <a:cubicBezTo>
                    <a:pt x="483439" y="123114"/>
                    <a:pt x="508369" y="254362"/>
                    <a:pt x="508147" y="3867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22"/>
            <p:cNvSpPr/>
            <p:nvPr/>
          </p:nvSpPr>
          <p:spPr>
            <a:xfrm>
              <a:off x="1403664" y="1541571"/>
              <a:ext cx="457462" cy="453510"/>
            </a:xfrm>
            <a:custGeom>
              <a:rect b="b" l="l" r="r" t="t"/>
              <a:pathLst>
                <a:path extrusionOk="0" h="809840" w="816897">
                  <a:moveTo>
                    <a:pt x="717486" y="783209"/>
                  </a:moveTo>
                  <a:cubicBezTo>
                    <a:pt x="633895" y="831444"/>
                    <a:pt x="527729" y="812705"/>
                    <a:pt x="465709" y="738759"/>
                  </a:cubicBezTo>
                  <a:lnTo>
                    <a:pt x="465709" y="738759"/>
                  </a:lnTo>
                  <a:cubicBezTo>
                    <a:pt x="441896" y="692239"/>
                    <a:pt x="412674" y="648697"/>
                    <a:pt x="378651" y="609029"/>
                  </a:cubicBezTo>
                  <a:cubicBezTo>
                    <a:pt x="281051" y="495090"/>
                    <a:pt x="147453" y="417913"/>
                    <a:pt x="0" y="390271"/>
                  </a:cubicBezTo>
                  <a:cubicBezTo>
                    <a:pt x="113951" y="323082"/>
                    <a:pt x="151854" y="176238"/>
                    <a:pt x="84665" y="62287"/>
                  </a:cubicBezTo>
                  <a:cubicBezTo>
                    <a:pt x="70726" y="38646"/>
                    <a:pt x="52826" y="17577"/>
                    <a:pt x="31750" y="0"/>
                  </a:cubicBezTo>
                  <a:cubicBezTo>
                    <a:pt x="295732" y="38945"/>
                    <a:pt x="534930" y="177089"/>
                    <a:pt x="700596" y="386271"/>
                  </a:cubicBezTo>
                  <a:cubicBezTo>
                    <a:pt x="723817" y="415436"/>
                    <a:pt x="745414" y="445859"/>
                    <a:pt x="765302" y="477393"/>
                  </a:cubicBezTo>
                  <a:lnTo>
                    <a:pt x="765302" y="477393"/>
                  </a:lnTo>
                  <a:cubicBezTo>
                    <a:pt x="780161" y="500698"/>
                    <a:pt x="794068" y="524764"/>
                    <a:pt x="807022" y="549275"/>
                  </a:cubicBezTo>
                  <a:lnTo>
                    <a:pt x="807022" y="549275"/>
                  </a:lnTo>
                  <a:cubicBezTo>
                    <a:pt x="836251" y="638613"/>
                    <a:pt x="798894" y="736213"/>
                    <a:pt x="717486" y="7832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4" name="Google Shape;1254;p22"/>
          <p:cNvSpPr txBox="1"/>
          <p:nvPr/>
        </p:nvSpPr>
        <p:spPr>
          <a:xfrm>
            <a:off x="1315475" y="3469550"/>
            <a:ext cx="24261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Encoding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5" name="Google Shape;1255;p22"/>
          <p:cNvSpPr txBox="1"/>
          <p:nvPr/>
        </p:nvSpPr>
        <p:spPr>
          <a:xfrm>
            <a:off x="1315475" y="3794850"/>
            <a:ext cx="2601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Dates &gt; 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Ordinal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Encoding</a:t>
            </a:r>
            <a:b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Artist &gt; Frequency Encoding </a:t>
            </a:r>
            <a:b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56" name="Google Shape;1256;p22"/>
          <p:cNvSpPr txBox="1"/>
          <p:nvPr/>
        </p:nvSpPr>
        <p:spPr>
          <a:xfrm>
            <a:off x="1315475" y="1438625"/>
            <a:ext cx="2225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Objects Dtype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7" name="Google Shape;1257;p22"/>
          <p:cNvSpPr txBox="1"/>
          <p:nvPr/>
        </p:nvSpPr>
        <p:spPr>
          <a:xfrm>
            <a:off x="1315475" y="1763925"/>
            <a:ext cx="20157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Needed to convert all feature from object to correct type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58" name="Google Shape;1258;p22"/>
          <p:cNvSpPr txBox="1"/>
          <p:nvPr/>
        </p:nvSpPr>
        <p:spPr>
          <a:xfrm>
            <a:off x="1315475" y="2454100"/>
            <a:ext cx="2294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Empty Strings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9" name="Google Shape;1259;p22"/>
          <p:cNvSpPr txBox="1"/>
          <p:nvPr/>
        </p:nvSpPr>
        <p:spPr>
          <a:xfrm>
            <a:off x="1344375" y="2779393"/>
            <a:ext cx="18978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Majority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of Features had some NaN or NaT values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60" name="Google Shape;1260;p22"/>
          <p:cNvSpPr txBox="1"/>
          <p:nvPr/>
        </p:nvSpPr>
        <p:spPr>
          <a:xfrm>
            <a:off x="5707600" y="2223400"/>
            <a:ext cx="2940900" cy="1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Weeks at top of chart was dropped 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because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it is essentially what I am trying to predict</a:t>
            </a:r>
            <a:b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b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Feature follows the event I am trying to predict 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61" name="Google Shape;1261;p22"/>
          <p:cNvSpPr txBox="1"/>
          <p:nvPr/>
        </p:nvSpPr>
        <p:spPr>
          <a:xfrm>
            <a:off x="5345025" y="1438625"/>
            <a:ext cx="28251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Lagging Indicator/ Outcome </a:t>
            </a: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Variable</a:t>
            </a: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2" name="Google Shape;1262;p22"/>
          <p:cNvSpPr/>
          <p:nvPr/>
        </p:nvSpPr>
        <p:spPr>
          <a:xfrm>
            <a:off x="826420" y="1515185"/>
            <a:ext cx="428879" cy="428879"/>
          </a:xfrm>
          <a:custGeom>
            <a:rect b="b" l="l" r="r" t="t"/>
            <a:pathLst>
              <a:path extrusionOk="0" h="623824" w="623824">
                <a:moveTo>
                  <a:pt x="623824" y="311912"/>
                </a:moveTo>
                <a:cubicBezTo>
                  <a:pt x="623824" y="484176"/>
                  <a:pt x="484176" y="623824"/>
                  <a:pt x="311912" y="623824"/>
                </a:cubicBezTo>
                <a:cubicBezTo>
                  <a:pt x="139648" y="623824"/>
                  <a:pt x="0" y="484176"/>
                  <a:pt x="0" y="311912"/>
                </a:cubicBezTo>
                <a:cubicBezTo>
                  <a:pt x="0" y="139648"/>
                  <a:pt x="139648" y="0"/>
                  <a:pt x="311912" y="0"/>
                </a:cubicBezTo>
                <a:cubicBezTo>
                  <a:pt x="484176" y="0"/>
                  <a:pt x="623824" y="139648"/>
                  <a:pt x="623824" y="31191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22"/>
          <p:cNvSpPr/>
          <p:nvPr/>
        </p:nvSpPr>
        <p:spPr>
          <a:xfrm>
            <a:off x="8387431" y="1515185"/>
            <a:ext cx="428879" cy="428879"/>
          </a:xfrm>
          <a:custGeom>
            <a:rect b="b" l="l" r="r" t="t"/>
            <a:pathLst>
              <a:path extrusionOk="0" h="623824" w="623824">
                <a:moveTo>
                  <a:pt x="623824" y="311912"/>
                </a:moveTo>
                <a:cubicBezTo>
                  <a:pt x="623824" y="484176"/>
                  <a:pt x="484176" y="623824"/>
                  <a:pt x="311912" y="623824"/>
                </a:cubicBezTo>
                <a:cubicBezTo>
                  <a:pt x="139648" y="623824"/>
                  <a:pt x="0" y="484176"/>
                  <a:pt x="0" y="311912"/>
                </a:cubicBezTo>
                <a:cubicBezTo>
                  <a:pt x="0" y="139648"/>
                  <a:pt x="139648" y="0"/>
                  <a:pt x="311912" y="0"/>
                </a:cubicBezTo>
                <a:cubicBezTo>
                  <a:pt x="484176" y="0"/>
                  <a:pt x="623824" y="139648"/>
                  <a:pt x="623824" y="3119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22"/>
          <p:cNvSpPr/>
          <p:nvPr/>
        </p:nvSpPr>
        <p:spPr>
          <a:xfrm>
            <a:off x="826420" y="2530660"/>
            <a:ext cx="428879" cy="428879"/>
          </a:xfrm>
          <a:custGeom>
            <a:rect b="b" l="l" r="r" t="t"/>
            <a:pathLst>
              <a:path extrusionOk="0" h="623824" w="623824">
                <a:moveTo>
                  <a:pt x="623824" y="311912"/>
                </a:moveTo>
                <a:cubicBezTo>
                  <a:pt x="623824" y="484176"/>
                  <a:pt x="484176" y="623824"/>
                  <a:pt x="311912" y="623824"/>
                </a:cubicBezTo>
                <a:cubicBezTo>
                  <a:pt x="139648" y="623824"/>
                  <a:pt x="0" y="484176"/>
                  <a:pt x="0" y="311912"/>
                </a:cubicBezTo>
                <a:cubicBezTo>
                  <a:pt x="0" y="139648"/>
                  <a:pt x="139648" y="0"/>
                  <a:pt x="311912" y="0"/>
                </a:cubicBezTo>
                <a:cubicBezTo>
                  <a:pt x="484176" y="0"/>
                  <a:pt x="623824" y="139648"/>
                  <a:pt x="623824" y="3119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22"/>
          <p:cNvSpPr/>
          <p:nvPr/>
        </p:nvSpPr>
        <p:spPr>
          <a:xfrm>
            <a:off x="826420" y="3546135"/>
            <a:ext cx="428879" cy="428879"/>
          </a:xfrm>
          <a:custGeom>
            <a:rect b="b" l="l" r="r" t="t"/>
            <a:pathLst>
              <a:path extrusionOk="0" h="623824" w="623824">
                <a:moveTo>
                  <a:pt x="623824" y="311912"/>
                </a:moveTo>
                <a:cubicBezTo>
                  <a:pt x="623824" y="484176"/>
                  <a:pt x="484176" y="623824"/>
                  <a:pt x="311912" y="623824"/>
                </a:cubicBezTo>
                <a:cubicBezTo>
                  <a:pt x="139648" y="623824"/>
                  <a:pt x="0" y="484176"/>
                  <a:pt x="0" y="311912"/>
                </a:cubicBezTo>
                <a:cubicBezTo>
                  <a:pt x="0" y="139648"/>
                  <a:pt x="139648" y="0"/>
                  <a:pt x="311912" y="0"/>
                </a:cubicBezTo>
                <a:cubicBezTo>
                  <a:pt x="484176" y="0"/>
                  <a:pt x="623824" y="139648"/>
                  <a:pt x="623824" y="3119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1271" name="Google Shape;1271;p23"/>
          <p:cNvSpPr/>
          <p:nvPr/>
        </p:nvSpPr>
        <p:spPr>
          <a:xfrm rot="-1273676">
            <a:off x="632493" y="5258434"/>
            <a:ext cx="68940" cy="61735"/>
          </a:xfrm>
          <a:custGeom>
            <a:rect b="b" l="l" r="r" t="t"/>
            <a:pathLst>
              <a:path extrusionOk="0" h="77005" w="85991">
                <a:moveTo>
                  <a:pt x="49876" y="4504"/>
                </a:moveTo>
                <a:cubicBezTo>
                  <a:pt x="36605" y="-1528"/>
                  <a:pt x="19460" y="-2417"/>
                  <a:pt x="8855" y="7552"/>
                </a:cubicBezTo>
                <a:cubicBezTo>
                  <a:pt x="60" y="16703"/>
                  <a:pt x="-2435" y="30215"/>
                  <a:pt x="2505" y="41906"/>
                </a:cubicBezTo>
                <a:cubicBezTo>
                  <a:pt x="7477" y="53317"/>
                  <a:pt x="16037" y="62791"/>
                  <a:pt x="26889" y="68893"/>
                </a:cubicBezTo>
                <a:cubicBezTo>
                  <a:pt x="43907" y="79371"/>
                  <a:pt x="76737" y="83117"/>
                  <a:pt x="84674" y="58797"/>
                </a:cubicBezTo>
                <a:cubicBezTo>
                  <a:pt x="91913" y="36826"/>
                  <a:pt x="67783" y="12696"/>
                  <a:pt x="49876" y="450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23"/>
          <p:cNvSpPr/>
          <p:nvPr/>
        </p:nvSpPr>
        <p:spPr>
          <a:xfrm rot="-1268037">
            <a:off x="719568" y="4746357"/>
            <a:ext cx="473077" cy="472381"/>
          </a:xfrm>
          <a:custGeom>
            <a:rect b="b" l="l" r="r" t="t"/>
            <a:pathLst>
              <a:path extrusionOk="0" h="588856" w="589724">
                <a:moveTo>
                  <a:pt x="40960" y="123972"/>
                </a:moveTo>
                <a:cubicBezTo>
                  <a:pt x="65408" y="151150"/>
                  <a:pt x="98872" y="168422"/>
                  <a:pt x="125034" y="193822"/>
                </a:cubicBezTo>
                <a:cubicBezTo>
                  <a:pt x="171643" y="239161"/>
                  <a:pt x="190820" y="304693"/>
                  <a:pt x="214887" y="365272"/>
                </a:cubicBezTo>
                <a:cubicBezTo>
                  <a:pt x="238953" y="425851"/>
                  <a:pt x="274767" y="488462"/>
                  <a:pt x="335918" y="510496"/>
                </a:cubicBezTo>
                <a:cubicBezTo>
                  <a:pt x="367668" y="521799"/>
                  <a:pt x="402212" y="520847"/>
                  <a:pt x="433962" y="531515"/>
                </a:cubicBezTo>
                <a:cubicBezTo>
                  <a:pt x="465712" y="542183"/>
                  <a:pt x="492064" y="563265"/>
                  <a:pt x="521655" y="578568"/>
                </a:cubicBezTo>
                <a:cubicBezTo>
                  <a:pt x="533193" y="585369"/>
                  <a:pt x="546363" y="588925"/>
                  <a:pt x="559755" y="588855"/>
                </a:cubicBezTo>
                <a:cubicBezTo>
                  <a:pt x="573027" y="587966"/>
                  <a:pt x="586489" y="579457"/>
                  <a:pt x="589346" y="566503"/>
                </a:cubicBezTo>
                <a:cubicBezTo>
                  <a:pt x="591181" y="554946"/>
                  <a:pt x="586248" y="543351"/>
                  <a:pt x="576646" y="536658"/>
                </a:cubicBezTo>
                <a:cubicBezTo>
                  <a:pt x="567001" y="530302"/>
                  <a:pt x="555685" y="526943"/>
                  <a:pt x="544134" y="527006"/>
                </a:cubicBezTo>
                <a:cubicBezTo>
                  <a:pt x="535924" y="527349"/>
                  <a:pt x="527713" y="526492"/>
                  <a:pt x="519750" y="524466"/>
                </a:cubicBezTo>
                <a:cubicBezTo>
                  <a:pt x="493588" y="515259"/>
                  <a:pt x="492128" y="477603"/>
                  <a:pt x="471871" y="458680"/>
                </a:cubicBezTo>
                <a:cubicBezTo>
                  <a:pt x="454536" y="442488"/>
                  <a:pt x="427993" y="443440"/>
                  <a:pt x="405006" y="437916"/>
                </a:cubicBezTo>
                <a:cubicBezTo>
                  <a:pt x="372957" y="430010"/>
                  <a:pt x="345894" y="408642"/>
                  <a:pt x="330774" y="379305"/>
                </a:cubicBezTo>
                <a:cubicBezTo>
                  <a:pt x="312423" y="342920"/>
                  <a:pt x="314899" y="299295"/>
                  <a:pt x="299342" y="261703"/>
                </a:cubicBezTo>
                <a:cubicBezTo>
                  <a:pt x="284705" y="226994"/>
                  <a:pt x="255939" y="200191"/>
                  <a:pt x="220284" y="188043"/>
                </a:cubicBezTo>
                <a:cubicBezTo>
                  <a:pt x="199012" y="180931"/>
                  <a:pt x="174818" y="178772"/>
                  <a:pt x="158435" y="163532"/>
                </a:cubicBezTo>
                <a:cubicBezTo>
                  <a:pt x="139830" y="146260"/>
                  <a:pt x="137480" y="118257"/>
                  <a:pt x="129924" y="94063"/>
                </a:cubicBezTo>
                <a:cubicBezTo>
                  <a:pt x="118094" y="57335"/>
                  <a:pt x="92421" y="26658"/>
                  <a:pt x="58359" y="8529"/>
                </a:cubicBezTo>
                <a:cubicBezTo>
                  <a:pt x="46548" y="2179"/>
                  <a:pt x="32578" y="-2520"/>
                  <a:pt x="19751" y="1480"/>
                </a:cubicBezTo>
                <a:cubicBezTo>
                  <a:pt x="-27747" y="16466"/>
                  <a:pt x="23053" y="104160"/>
                  <a:pt x="40960" y="12397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3" name="Google Shape;1273;p23"/>
          <p:cNvPicPr preferRelativeResize="0"/>
          <p:nvPr/>
        </p:nvPicPr>
        <p:blipFill rotWithShape="1">
          <a:blip r:embed="rId3">
            <a:alphaModFix/>
          </a:blip>
          <a:srcRect b="0" l="0" r="34206" t="0"/>
          <a:stretch/>
        </p:blipFill>
        <p:spPr>
          <a:xfrm>
            <a:off x="1261900" y="1145863"/>
            <a:ext cx="3788601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3"/>
          <p:cNvSpPr txBox="1"/>
          <p:nvPr/>
        </p:nvSpPr>
        <p:spPr>
          <a:xfrm>
            <a:off x="5766750" y="3176800"/>
            <a:ext cx="24261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Index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5" name="Google Shape;1275;p23"/>
          <p:cNvSpPr txBox="1"/>
          <p:nvPr/>
        </p:nvSpPr>
        <p:spPr>
          <a:xfrm>
            <a:off x="5766750" y="3502100"/>
            <a:ext cx="2601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Auto Incrementing Key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6" name="Google Shape;1276;p23"/>
          <p:cNvSpPr txBox="1"/>
          <p:nvPr/>
        </p:nvSpPr>
        <p:spPr>
          <a:xfrm>
            <a:off x="5766750" y="1145875"/>
            <a:ext cx="2785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Weeks Top Chart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7" name="Google Shape;1277;p23"/>
          <p:cNvSpPr txBox="1"/>
          <p:nvPr/>
        </p:nvSpPr>
        <p:spPr>
          <a:xfrm>
            <a:off x="5766750" y="2161350"/>
            <a:ext cx="2294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Genre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8" name="Google Shape;1278;p23"/>
          <p:cNvSpPr txBox="1"/>
          <p:nvPr/>
        </p:nvSpPr>
        <p:spPr>
          <a:xfrm>
            <a:off x="5795650" y="2486643"/>
            <a:ext cx="18978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Value counts: to many variations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9" name="Google Shape;1279;p23"/>
          <p:cNvSpPr/>
          <p:nvPr/>
        </p:nvSpPr>
        <p:spPr>
          <a:xfrm>
            <a:off x="5277695" y="1222435"/>
            <a:ext cx="428879" cy="428879"/>
          </a:xfrm>
          <a:custGeom>
            <a:rect b="b" l="l" r="r" t="t"/>
            <a:pathLst>
              <a:path extrusionOk="0" h="623824" w="623824">
                <a:moveTo>
                  <a:pt x="623824" y="311912"/>
                </a:moveTo>
                <a:cubicBezTo>
                  <a:pt x="623824" y="484176"/>
                  <a:pt x="484176" y="623824"/>
                  <a:pt x="311912" y="623824"/>
                </a:cubicBezTo>
                <a:cubicBezTo>
                  <a:pt x="139648" y="623824"/>
                  <a:pt x="0" y="484176"/>
                  <a:pt x="0" y="311912"/>
                </a:cubicBezTo>
                <a:cubicBezTo>
                  <a:pt x="0" y="139648"/>
                  <a:pt x="139648" y="0"/>
                  <a:pt x="311912" y="0"/>
                </a:cubicBezTo>
                <a:cubicBezTo>
                  <a:pt x="484176" y="0"/>
                  <a:pt x="623824" y="139648"/>
                  <a:pt x="623824" y="31191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Google Shape;1280;p23"/>
          <p:cNvSpPr/>
          <p:nvPr/>
        </p:nvSpPr>
        <p:spPr>
          <a:xfrm>
            <a:off x="5277695" y="2237910"/>
            <a:ext cx="428879" cy="428879"/>
          </a:xfrm>
          <a:custGeom>
            <a:rect b="b" l="l" r="r" t="t"/>
            <a:pathLst>
              <a:path extrusionOk="0" h="623824" w="623824">
                <a:moveTo>
                  <a:pt x="623824" y="311912"/>
                </a:moveTo>
                <a:cubicBezTo>
                  <a:pt x="623824" y="484176"/>
                  <a:pt x="484176" y="623824"/>
                  <a:pt x="311912" y="623824"/>
                </a:cubicBezTo>
                <a:cubicBezTo>
                  <a:pt x="139648" y="623824"/>
                  <a:pt x="0" y="484176"/>
                  <a:pt x="0" y="311912"/>
                </a:cubicBezTo>
                <a:cubicBezTo>
                  <a:pt x="0" y="139648"/>
                  <a:pt x="139648" y="0"/>
                  <a:pt x="311912" y="0"/>
                </a:cubicBezTo>
                <a:cubicBezTo>
                  <a:pt x="484176" y="0"/>
                  <a:pt x="623824" y="139648"/>
                  <a:pt x="623824" y="3119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" name="Google Shape;1281;p23"/>
          <p:cNvSpPr/>
          <p:nvPr/>
        </p:nvSpPr>
        <p:spPr>
          <a:xfrm>
            <a:off x="5277695" y="3253385"/>
            <a:ext cx="428879" cy="428879"/>
          </a:xfrm>
          <a:custGeom>
            <a:rect b="b" l="l" r="r" t="t"/>
            <a:pathLst>
              <a:path extrusionOk="0" h="623824" w="623824">
                <a:moveTo>
                  <a:pt x="623824" y="311912"/>
                </a:moveTo>
                <a:cubicBezTo>
                  <a:pt x="623824" y="484176"/>
                  <a:pt x="484176" y="623824"/>
                  <a:pt x="311912" y="623824"/>
                </a:cubicBezTo>
                <a:cubicBezTo>
                  <a:pt x="139648" y="623824"/>
                  <a:pt x="0" y="484176"/>
                  <a:pt x="0" y="311912"/>
                </a:cubicBezTo>
                <a:cubicBezTo>
                  <a:pt x="0" y="139648"/>
                  <a:pt x="139648" y="0"/>
                  <a:pt x="311912" y="0"/>
                </a:cubicBezTo>
                <a:cubicBezTo>
                  <a:pt x="484176" y="0"/>
                  <a:pt x="623824" y="139648"/>
                  <a:pt x="623824" y="3119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23"/>
          <p:cNvSpPr txBox="1"/>
          <p:nvPr/>
        </p:nvSpPr>
        <p:spPr>
          <a:xfrm>
            <a:off x="5795650" y="1528668"/>
            <a:ext cx="18978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Outcome variable 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</a:t>
            </a:r>
            <a:endParaRPr/>
          </a:p>
        </p:txBody>
      </p:sp>
      <p:grpSp>
        <p:nvGrpSpPr>
          <p:cNvPr id="1288" name="Google Shape;1288;p24"/>
          <p:cNvGrpSpPr/>
          <p:nvPr/>
        </p:nvGrpSpPr>
        <p:grpSpPr>
          <a:xfrm>
            <a:off x="3255677" y="1551366"/>
            <a:ext cx="2632637" cy="2633093"/>
            <a:chOff x="3894385" y="1473430"/>
            <a:chExt cx="1203436" cy="1203645"/>
          </a:xfrm>
        </p:grpSpPr>
        <p:sp>
          <p:nvSpPr>
            <p:cNvPr id="1289" name="Google Shape;1289;p24"/>
            <p:cNvSpPr/>
            <p:nvPr/>
          </p:nvSpPr>
          <p:spPr>
            <a:xfrm>
              <a:off x="4522283" y="1473430"/>
              <a:ext cx="575538" cy="575569"/>
            </a:xfrm>
            <a:custGeom>
              <a:rect b="b" l="l" r="r" t="t"/>
              <a:pathLst>
                <a:path extrusionOk="0" h="1027802" w="1027747">
                  <a:moveTo>
                    <a:pt x="450088" y="1027802"/>
                  </a:moveTo>
                  <a:lnTo>
                    <a:pt x="917702" y="1027802"/>
                  </a:lnTo>
                  <a:cubicBezTo>
                    <a:pt x="978471" y="1027796"/>
                    <a:pt x="1027747" y="978520"/>
                    <a:pt x="1027747" y="917744"/>
                  </a:cubicBezTo>
                  <a:cubicBezTo>
                    <a:pt x="1027747" y="911794"/>
                    <a:pt x="1027240" y="905850"/>
                    <a:pt x="1026287" y="899977"/>
                  </a:cubicBezTo>
                  <a:cubicBezTo>
                    <a:pt x="950658" y="438694"/>
                    <a:pt x="589090" y="77112"/>
                    <a:pt x="127826" y="1452"/>
                  </a:cubicBezTo>
                  <a:cubicBezTo>
                    <a:pt x="67818" y="-8334"/>
                    <a:pt x="11240" y="32389"/>
                    <a:pt x="1460" y="92409"/>
                  </a:cubicBezTo>
                  <a:cubicBezTo>
                    <a:pt x="508" y="98238"/>
                    <a:pt x="0" y="104131"/>
                    <a:pt x="0" y="110037"/>
                  </a:cubicBezTo>
                  <a:lnTo>
                    <a:pt x="0" y="577587"/>
                  </a:lnTo>
                  <a:cubicBezTo>
                    <a:pt x="-127" y="826126"/>
                    <a:pt x="201295" y="1027694"/>
                    <a:pt x="449834" y="1027802"/>
                  </a:cubicBezTo>
                  <a:cubicBezTo>
                    <a:pt x="449897" y="1027802"/>
                    <a:pt x="450025" y="1027802"/>
                    <a:pt x="450088" y="10278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24"/>
            <p:cNvSpPr/>
            <p:nvPr/>
          </p:nvSpPr>
          <p:spPr>
            <a:xfrm>
              <a:off x="3894452" y="1473439"/>
              <a:ext cx="575542" cy="575560"/>
            </a:xfrm>
            <a:custGeom>
              <a:rect b="b" l="l" r="r" t="t"/>
              <a:pathLst>
                <a:path extrusionOk="0" h="1027785" w="1027754">
                  <a:moveTo>
                    <a:pt x="1027755" y="577571"/>
                  </a:moveTo>
                  <a:lnTo>
                    <a:pt x="1027755" y="110020"/>
                  </a:lnTo>
                  <a:cubicBezTo>
                    <a:pt x="1027691" y="49206"/>
                    <a:pt x="978352" y="-51"/>
                    <a:pt x="917582" y="0"/>
                  </a:cubicBezTo>
                  <a:cubicBezTo>
                    <a:pt x="911677" y="6"/>
                    <a:pt x="905772" y="483"/>
                    <a:pt x="899929" y="1435"/>
                  </a:cubicBezTo>
                  <a:cubicBezTo>
                    <a:pt x="438665" y="77095"/>
                    <a:pt x="77097" y="438677"/>
                    <a:pt x="1468" y="899960"/>
                  </a:cubicBezTo>
                  <a:cubicBezTo>
                    <a:pt x="-8375" y="959936"/>
                    <a:pt x="32329" y="1016521"/>
                    <a:pt x="92273" y="1026338"/>
                  </a:cubicBezTo>
                  <a:cubicBezTo>
                    <a:pt x="98178" y="1027303"/>
                    <a:pt x="104084" y="1027786"/>
                    <a:pt x="110053" y="1027786"/>
                  </a:cubicBezTo>
                  <a:lnTo>
                    <a:pt x="577667" y="1027786"/>
                  </a:lnTo>
                  <a:cubicBezTo>
                    <a:pt x="826206" y="1027824"/>
                    <a:pt x="1027691" y="826364"/>
                    <a:pt x="1027755" y="577825"/>
                  </a:cubicBezTo>
                  <a:cubicBezTo>
                    <a:pt x="1027755" y="577742"/>
                    <a:pt x="1027755" y="577653"/>
                    <a:pt x="1027755" y="5775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24"/>
            <p:cNvSpPr/>
            <p:nvPr/>
          </p:nvSpPr>
          <p:spPr>
            <a:xfrm>
              <a:off x="3894385" y="2101505"/>
              <a:ext cx="575538" cy="575569"/>
            </a:xfrm>
            <a:custGeom>
              <a:rect b="b" l="l" r="r" t="t"/>
              <a:pathLst>
                <a:path extrusionOk="0" h="1027802" w="1027747">
                  <a:moveTo>
                    <a:pt x="577659" y="0"/>
                  </a:moveTo>
                  <a:lnTo>
                    <a:pt x="110045" y="0"/>
                  </a:lnTo>
                  <a:cubicBezTo>
                    <a:pt x="49213" y="44"/>
                    <a:pt x="0" y="49378"/>
                    <a:pt x="0" y="110185"/>
                  </a:cubicBezTo>
                  <a:cubicBezTo>
                    <a:pt x="0" y="116116"/>
                    <a:pt x="508" y="122034"/>
                    <a:pt x="1460" y="127889"/>
                  </a:cubicBezTo>
                  <a:cubicBezTo>
                    <a:pt x="77089" y="589159"/>
                    <a:pt x="438658" y="950716"/>
                    <a:pt x="899922" y="1026351"/>
                  </a:cubicBezTo>
                  <a:cubicBezTo>
                    <a:pt x="959930" y="1036136"/>
                    <a:pt x="1016508" y="995413"/>
                    <a:pt x="1026287" y="935393"/>
                  </a:cubicBezTo>
                  <a:cubicBezTo>
                    <a:pt x="1027240" y="929564"/>
                    <a:pt x="1027747" y="923671"/>
                    <a:pt x="1027747" y="917766"/>
                  </a:cubicBezTo>
                  <a:lnTo>
                    <a:pt x="1027747" y="449834"/>
                  </a:lnTo>
                  <a:cubicBezTo>
                    <a:pt x="1027620" y="201358"/>
                    <a:pt x="826135" y="0"/>
                    <a:pt x="5776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24"/>
            <p:cNvSpPr/>
            <p:nvPr/>
          </p:nvSpPr>
          <p:spPr>
            <a:xfrm>
              <a:off x="4522141" y="2101328"/>
              <a:ext cx="575542" cy="575560"/>
            </a:xfrm>
            <a:custGeom>
              <a:rect b="b" l="l" r="r" t="t"/>
              <a:pathLst>
                <a:path extrusionOk="0" h="1027785" w="1027754">
                  <a:moveTo>
                    <a:pt x="0" y="450151"/>
                  </a:moveTo>
                  <a:lnTo>
                    <a:pt x="0" y="917766"/>
                  </a:lnTo>
                  <a:cubicBezTo>
                    <a:pt x="64" y="978579"/>
                    <a:pt x="49403" y="1027836"/>
                    <a:pt x="110172" y="1027786"/>
                  </a:cubicBezTo>
                  <a:cubicBezTo>
                    <a:pt x="116078" y="1027779"/>
                    <a:pt x="121983" y="1027303"/>
                    <a:pt x="127826" y="1026350"/>
                  </a:cubicBezTo>
                  <a:cubicBezTo>
                    <a:pt x="589090" y="950716"/>
                    <a:pt x="950658" y="589159"/>
                    <a:pt x="1026287" y="127889"/>
                  </a:cubicBezTo>
                  <a:cubicBezTo>
                    <a:pt x="1036130" y="67875"/>
                    <a:pt x="995426" y="11265"/>
                    <a:pt x="935419" y="1448"/>
                  </a:cubicBezTo>
                  <a:cubicBezTo>
                    <a:pt x="929577" y="489"/>
                    <a:pt x="923607" y="6"/>
                    <a:pt x="917702" y="0"/>
                  </a:cubicBezTo>
                  <a:lnTo>
                    <a:pt x="450088" y="0"/>
                  </a:lnTo>
                  <a:cubicBezTo>
                    <a:pt x="201485" y="0"/>
                    <a:pt x="0" y="201511"/>
                    <a:pt x="0" y="450088"/>
                  </a:cubicBezTo>
                  <a:cubicBezTo>
                    <a:pt x="0" y="450107"/>
                    <a:pt x="0" y="450132"/>
                    <a:pt x="0" y="4501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24"/>
            <p:cNvSpPr/>
            <p:nvPr/>
          </p:nvSpPr>
          <p:spPr>
            <a:xfrm>
              <a:off x="4248560" y="1827640"/>
              <a:ext cx="494934" cy="494934"/>
            </a:xfrm>
            <a:custGeom>
              <a:rect b="b" l="l" r="r" t="t"/>
              <a:pathLst>
                <a:path extrusionOk="0" h="883810" w="883810">
                  <a:moveTo>
                    <a:pt x="824556" y="220985"/>
                  </a:moveTo>
                  <a:cubicBezTo>
                    <a:pt x="702573" y="9663"/>
                    <a:pt x="432317" y="-62740"/>
                    <a:pt x="220989" y="59269"/>
                  </a:cubicBezTo>
                  <a:cubicBezTo>
                    <a:pt x="9660" y="181278"/>
                    <a:pt x="-62729" y="451502"/>
                    <a:pt x="59254" y="662824"/>
                  </a:cubicBezTo>
                  <a:cubicBezTo>
                    <a:pt x="181301" y="874139"/>
                    <a:pt x="451494" y="946548"/>
                    <a:pt x="662822" y="824552"/>
                  </a:cubicBezTo>
                  <a:cubicBezTo>
                    <a:pt x="874150" y="702549"/>
                    <a:pt x="946540" y="432332"/>
                    <a:pt x="824556" y="221004"/>
                  </a:cubicBezTo>
                  <a:cubicBezTo>
                    <a:pt x="824556" y="220997"/>
                    <a:pt x="824556" y="220991"/>
                    <a:pt x="824556" y="220985"/>
                  </a:cubicBezTo>
                  <a:close/>
                  <a:moveTo>
                    <a:pt x="557856" y="643133"/>
                  </a:moveTo>
                  <a:cubicBezTo>
                    <a:pt x="446731" y="707274"/>
                    <a:pt x="304618" y="669174"/>
                    <a:pt x="240484" y="558036"/>
                  </a:cubicBezTo>
                  <a:cubicBezTo>
                    <a:pt x="176348" y="446892"/>
                    <a:pt x="214448" y="304798"/>
                    <a:pt x="325573" y="240657"/>
                  </a:cubicBezTo>
                  <a:cubicBezTo>
                    <a:pt x="436698" y="176541"/>
                    <a:pt x="578685" y="214577"/>
                    <a:pt x="642883" y="325633"/>
                  </a:cubicBezTo>
                  <a:cubicBezTo>
                    <a:pt x="707145" y="436700"/>
                    <a:pt x="669236" y="578839"/>
                    <a:pt x="558173" y="643107"/>
                  </a:cubicBezTo>
                  <a:cubicBezTo>
                    <a:pt x="558111" y="643114"/>
                    <a:pt x="558111" y="643126"/>
                    <a:pt x="558111" y="6431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4" name="Google Shape;1294;p24"/>
          <p:cNvSpPr/>
          <p:nvPr/>
        </p:nvSpPr>
        <p:spPr>
          <a:xfrm>
            <a:off x="1018025" y="1998977"/>
            <a:ext cx="20574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0000" spcFirstLastPara="1" rIns="27430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Pro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 Little data wrangling Numerical and Categorical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Con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 Overfitting 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95" name="Google Shape;1295;p24"/>
          <p:cNvSpPr/>
          <p:nvPr/>
        </p:nvSpPr>
        <p:spPr>
          <a:xfrm>
            <a:off x="1018025" y="3759229"/>
            <a:ext cx="2951400" cy="1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Pro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 Reduce Overfitting by Avg Multiple trees, Feature importance Scores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Con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 Slow due to ensemble of trees, Interpreting multiple trees 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96" name="Google Shape;1296;p24"/>
          <p:cNvSpPr/>
          <p:nvPr/>
        </p:nvSpPr>
        <p:spPr>
          <a:xfrm>
            <a:off x="6205075" y="1998967"/>
            <a:ext cx="19209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27430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Pro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-Typically most performant, handles null, regulation to prevent overfitting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Con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- ironically overfitting if not property tuned 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97" name="Google Shape;1297;p24"/>
          <p:cNvSpPr txBox="1"/>
          <p:nvPr/>
        </p:nvSpPr>
        <p:spPr>
          <a:xfrm>
            <a:off x="5803725" y="1687750"/>
            <a:ext cx="2237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XG BOOOOST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8" name="Google Shape;1298;p24"/>
          <p:cNvSpPr txBox="1"/>
          <p:nvPr/>
        </p:nvSpPr>
        <p:spPr>
          <a:xfrm>
            <a:off x="1018025" y="1687750"/>
            <a:ext cx="2276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Decisions Trees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9" name="Google Shape;1299;p24"/>
          <p:cNvSpPr txBox="1"/>
          <p:nvPr/>
        </p:nvSpPr>
        <p:spPr>
          <a:xfrm>
            <a:off x="1018025" y="3447975"/>
            <a:ext cx="2556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Random </a:t>
            </a: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Forest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0" name="Google Shape;1300;p24"/>
          <p:cNvSpPr/>
          <p:nvPr/>
        </p:nvSpPr>
        <p:spPr>
          <a:xfrm>
            <a:off x="7633113" y="1250525"/>
            <a:ext cx="408300" cy="40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1" name="Google Shape;1301;p24"/>
          <p:cNvSpPr/>
          <p:nvPr/>
        </p:nvSpPr>
        <p:spPr>
          <a:xfrm>
            <a:off x="1107988" y="1250513"/>
            <a:ext cx="408300" cy="408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2" name="Google Shape;1302;p24"/>
          <p:cNvSpPr/>
          <p:nvPr/>
        </p:nvSpPr>
        <p:spPr>
          <a:xfrm>
            <a:off x="1107988" y="3018950"/>
            <a:ext cx="408300" cy="40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03" name="Google Shape;1303;p24"/>
          <p:cNvGrpSpPr/>
          <p:nvPr/>
        </p:nvGrpSpPr>
        <p:grpSpPr>
          <a:xfrm>
            <a:off x="5114799" y="3352752"/>
            <a:ext cx="275906" cy="275906"/>
            <a:chOff x="-65145700" y="3727425"/>
            <a:chExt cx="317425" cy="317425"/>
          </a:xfrm>
        </p:grpSpPr>
        <p:sp>
          <p:nvSpPr>
            <p:cNvPr id="1304" name="Google Shape;1304;p24"/>
            <p:cNvSpPr/>
            <p:nvPr/>
          </p:nvSpPr>
          <p:spPr>
            <a:xfrm>
              <a:off x="-65145700" y="376915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4"/>
            <p:cNvSpPr/>
            <p:nvPr/>
          </p:nvSpPr>
          <p:spPr>
            <a:xfrm>
              <a:off x="-64977150" y="3727425"/>
              <a:ext cx="148875" cy="147300"/>
            </a:xfrm>
            <a:custGeom>
              <a:rect b="b" l="l" r="r" t="t"/>
              <a:pathLst>
                <a:path extrusionOk="0" h="5892" w="5955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6" name="Google Shape;1306;p24"/>
          <p:cNvGrpSpPr/>
          <p:nvPr/>
        </p:nvGrpSpPr>
        <p:grpSpPr>
          <a:xfrm>
            <a:off x="5113526" y="2106884"/>
            <a:ext cx="278448" cy="276493"/>
            <a:chOff x="-63250675" y="3744075"/>
            <a:chExt cx="320350" cy="318100"/>
          </a:xfrm>
        </p:grpSpPr>
        <p:sp>
          <p:nvSpPr>
            <p:cNvPr id="1307" name="Google Shape;1307;p24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4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" name="Google Shape;1310;p24"/>
          <p:cNvSpPr/>
          <p:nvPr/>
        </p:nvSpPr>
        <p:spPr>
          <a:xfrm>
            <a:off x="3803269" y="2164265"/>
            <a:ext cx="275906" cy="274537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1" name="Google Shape;1311;p24"/>
          <p:cNvGrpSpPr/>
          <p:nvPr/>
        </p:nvGrpSpPr>
        <p:grpSpPr>
          <a:xfrm>
            <a:off x="3802576" y="3353713"/>
            <a:ext cx="277297" cy="273950"/>
            <a:chOff x="-59869425" y="4102225"/>
            <a:chExt cx="319025" cy="315175"/>
          </a:xfrm>
        </p:grpSpPr>
        <p:sp>
          <p:nvSpPr>
            <p:cNvPr id="1312" name="Google Shape;1312;p24"/>
            <p:cNvSpPr/>
            <p:nvPr/>
          </p:nvSpPr>
          <p:spPr>
            <a:xfrm>
              <a:off x="-59869425" y="4102225"/>
              <a:ext cx="149675" cy="256825"/>
            </a:xfrm>
            <a:custGeom>
              <a:rect b="b" l="l" r="r" t="t"/>
              <a:pathLst>
                <a:path extrusionOk="0" h="10273" w="5987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4"/>
            <p:cNvSpPr/>
            <p:nvPr/>
          </p:nvSpPr>
          <p:spPr>
            <a:xfrm>
              <a:off x="-59811125" y="4322075"/>
              <a:ext cx="201650" cy="95325"/>
            </a:xfrm>
            <a:custGeom>
              <a:rect b="b" l="l" r="r" t="t"/>
              <a:pathLst>
                <a:path extrusionOk="0" h="3813" w="8066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4"/>
            <p:cNvSpPr/>
            <p:nvPr/>
          </p:nvSpPr>
          <p:spPr>
            <a:xfrm>
              <a:off x="-59700075" y="4102225"/>
              <a:ext cx="149675" cy="256525"/>
            </a:xfrm>
            <a:custGeom>
              <a:rect b="b" l="l" r="r" t="t"/>
              <a:pathLst>
                <a:path extrusionOk="0" h="10261" w="5987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4"/>
            <p:cNvSpPr/>
            <p:nvPr/>
          </p:nvSpPr>
          <p:spPr>
            <a:xfrm>
              <a:off x="-59742600" y="4187375"/>
              <a:ext cx="63025" cy="144950"/>
            </a:xfrm>
            <a:custGeom>
              <a:rect b="b" l="l" r="r" t="t"/>
              <a:pathLst>
                <a:path extrusionOk="0" h="5798" w="2521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Tree- 9.09 </a:t>
            </a:r>
            <a:endParaRPr/>
          </a:p>
        </p:txBody>
      </p:sp>
      <p:pic>
        <p:nvPicPr>
          <p:cNvPr id="1321" name="Google Shape;13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100" y="1108800"/>
            <a:ext cx="4878180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r>
              <a:rPr lang="en"/>
              <a:t>- 5.12</a:t>
            </a:r>
            <a:endParaRPr/>
          </a:p>
        </p:txBody>
      </p:sp>
      <p:pic>
        <p:nvPicPr>
          <p:cNvPr id="1327" name="Google Shape;13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175" y="1108800"/>
            <a:ext cx="750165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</a:t>
            </a:r>
            <a:r>
              <a:rPr lang="en"/>
              <a:t>- 5.09 &gt; 4.83</a:t>
            </a:r>
            <a:endParaRPr/>
          </a:p>
        </p:txBody>
      </p:sp>
      <p:pic>
        <p:nvPicPr>
          <p:cNvPr id="1333" name="Google Shape;13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950" y="1126300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</a:t>
            </a:r>
            <a:endParaRPr/>
          </a:p>
        </p:txBody>
      </p:sp>
      <p:pic>
        <p:nvPicPr>
          <p:cNvPr id="1339" name="Google Shape;13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601" y="1135075"/>
            <a:ext cx="538067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28"/>
          <p:cNvSpPr/>
          <p:nvPr/>
        </p:nvSpPr>
        <p:spPr>
          <a:xfrm>
            <a:off x="4381175" y="3049300"/>
            <a:ext cx="2795100" cy="19890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ycle Diagrams Theme for a Pitch Deck by Slidesgo">
  <a:themeElements>
    <a:clrScheme name="Simple Light">
      <a:dk1>
        <a:srgbClr val="FFFFFF"/>
      </a:dk1>
      <a:lt1>
        <a:srgbClr val="0D1540"/>
      </a:lt1>
      <a:dk2>
        <a:srgbClr val="4C00D5"/>
      </a:dk2>
      <a:lt2>
        <a:srgbClr val="11CD8E"/>
      </a:lt2>
      <a:accent1>
        <a:srgbClr val="FB71B6"/>
      </a:accent1>
      <a:accent2>
        <a:srgbClr val="FD0188"/>
      </a:accent2>
      <a:accent3>
        <a:srgbClr val="B200FD"/>
      </a:accent3>
      <a:accent4>
        <a:srgbClr val="FFDB03"/>
      </a:accent4>
      <a:accent5>
        <a:srgbClr val="F59D01"/>
      </a:accent5>
      <a:accent6>
        <a:srgbClr val="11245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